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42" r:id="rId6"/>
    <p:sldMasterId id="2147483744" r:id="rId7"/>
    <p:sldMasterId id="2147483748" r:id="rId8"/>
    <p:sldMasterId id="2147483739" r:id="rId9"/>
    <p:sldMasterId id="2147483753" r:id="rId10"/>
    <p:sldMasterId id="2147483756" r:id="rId11"/>
  </p:sldMasterIdLst>
  <p:notesMasterIdLst>
    <p:notesMasterId r:id="rId18"/>
  </p:notesMasterIdLst>
  <p:handoutMasterIdLst>
    <p:handoutMasterId r:id="rId19"/>
  </p:handoutMasterIdLst>
  <p:sldIdLst>
    <p:sldId id="346" r:id="rId12"/>
    <p:sldId id="423" r:id="rId13"/>
    <p:sldId id="424" r:id="rId14"/>
    <p:sldId id="425" r:id="rId15"/>
    <p:sldId id="426" r:id="rId16"/>
    <p:sldId id="427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àfer Nicolàs, Marta" initials="CNM" lastIdx="5" clrIdx="0">
    <p:extLst>
      <p:ext uri="{19B8F6BF-5375-455C-9EA6-DF929625EA0E}">
        <p15:presenceInfo xmlns:p15="http://schemas.microsoft.com/office/powerpoint/2012/main" userId="S-1-5-21-1118647226-1548230860-1774337113-348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7E1"/>
    <a:srgbClr val="E8F0E8"/>
    <a:srgbClr val="F2FADE"/>
    <a:srgbClr val="008B3B"/>
    <a:srgbClr val="339966"/>
    <a:srgbClr val="008D36"/>
    <a:srgbClr val="FFFFFF"/>
    <a:srgbClr val="00B0F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36F91-45D9-E32E-C9E5-49077256DFA0}" v="1" dt="2024-05-09T07:01:24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rane Calvo Martínez" userId="S::adirane.calvo@salle.url.edu::6d70f63b-84f9-4967-927b-7128e361e088" providerId="AD" clId="Web-{DD736F91-45D9-E32E-C9E5-49077256DFA0}"/>
    <pc:docChg chg="modSld">
      <pc:chgData name="Adirane Calvo Martínez" userId="S::adirane.calvo@salle.url.edu::6d70f63b-84f9-4967-927b-7128e361e088" providerId="AD" clId="Web-{DD736F91-45D9-E32E-C9E5-49077256DFA0}" dt="2024-05-09T07:01:24.456" v="0" actId="20577"/>
      <pc:docMkLst>
        <pc:docMk/>
      </pc:docMkLst>
      <pc:sldChg chg="modSp">
        <pc:chgData name="Adirane Calvo Martínez" userId="S::adirane.calvo@salle.url.edu::6d70f63b-84f9-4967-927b-7128e361e088" providerId="AD" clId="Web-{DD736F91-45D9-E32E-C9E5-49077256DFA0}" dt="2024-05-09T07:01:24.456" v="0" actId="20577"/>
        <pc:sldMkLst>
          <pc:docMk/>
          <pc:sldMk cId="4086360750" sldId="427"/>
        </pc:sldMkLst>
        <pc:spChg chg="mod">
          <ac:chgData name="Adirane Calvo Martínez" userId="S::adirane.calvo@salle.url.edu::6d70f63b-84f9-4967-927b-7128e361e088" providerId="AD" clId="Web-{DD736F91-45D9-E32E-C9E5-49077256DFA0}" dt="2024-05-09T07:01:24.456" v="0" actId="20577"/>
          <ac:spMkLst>
            <pc:docMk/>
            <pc:sldMk cId="4086360750" sldId="427"/>
            <ac:spMk id="6" creationId="{78C3E9FD-2DAF-C151-61F8-6F774DB8254E}"/>
          </ac:spMkLst>
        </pc:spChg>
      </pc:sldChg>
    </pc:docChg>
  </pc:docChgLst>
  <pc:docChgLst>
    <pc:chgData name="Álvaro Sicilia Gómez" userId="8483a2c5-d01a-424c-9d47-8d3b827021a0" providerId="ADAL" clId="{A8EACD9C-6724-4E92-90D8-1FEC53C1C88B}"/>
    <pc:docChg chg="modSld">
      <pc:chgData name="Álvaro Sicilia Gómez" userId="8483a2c5-d01a-424c-9d47-8d3b827021a0" providerId="ADAL" clId="{A8EACD9C-6724-4E92-90D8-1FEC53C1C88B}" dt="2024-02-29T09:58:08.819" v="17" actId="14100"/>
      <pc:docMkLst>
        <pc:docMk/>
      </pc:docMkLst>
      <pc:sldChg chg="modSp mod">
        <pc:chgData name="Álvaro Sicilia Gómez" userId="8483a2c5-d01a-424c-9d47-8d3b827021a0" providerId="ADAL" clId="{A8EACD9C-6724-4E92-90D8-1FEC53C1C88B}" dt="2024-02-29T09:57:55.813" v="13" actId="14100"/>
        <pc:sldMkLst>
          <pc:docMk/>
          <pc:sldMk cId="3815443941" sldId="374"/>
        </pc:sldMkLst>
        <pc:spChg chg="mod">
          <ac:chgData name="Álvaro Sicilia Gómez" userId="8483a2c5-d01a-424c-9d47-8d3b827021a0" providerId="ADAL" clId="{A8EACD9C-6724-4E92-90D8-1FEC53C1C88B}" dt="2024-02-29T09:57:55.813" v="13" actId="14100"/>
          <ac:spMkLst>
            <pc:docMk/>
            <pc:sldMk cId="3815443941" sldId="374"/>
            <ac:spMk id="2" creationId="{787FB40D-B802-AF35-FCD1-CB452E80BF7C}"/>
          </ac:spMkLst>
        </pc:spChg>
      </pc:sldChg>
      <pc:sldChg chg="modSp mod">
        <pc:chgData name="Álvaro Sicilia Gómez" userId="8483a2c5-d01a-424c-9d47-8d3b827021a0" providerId="ADAL" clId="{A8EACD9C-6724-4E92-90D8-1FEC53C1C88B}" dt="2024-02-29T09:58:08.819" v="17" actId="14100"/>
        <pc:sldMkLst>
          <pc:docMk/>
          <pc:sldMk cId="911532138" sldId="384"/>
        </pc:sldMkLst>
        <pc:spChg chg="mod">
          <ac:chgData name="Álvaro Sicilia Gómez" userId="8483a2c5-d01a-424c-9d47-8d3b827021a0" providerId="ADAL" clId="{A8EACD9C-6724-4E92-90D8-1FEC53C1C88B}" dt="2024-02-29T09:58:08.819" v="17" actId="14100"/>
          <ac:spMkLst>
            <pc:docMk/>
            <pc:sldMk cId="911532138" sldId="384"/>
            <ac:spMk id="2" creationId="{D3B46E2E-958F-EE2D-48FD-44C2512DDAD0}"/>
          </ac:spMkLst>
        </pc:spChg>
      </pc:sldChg>
      <pc:sldChg chg="modSp mod">
        <pc:chgData name="Álvaro Sicilia Gómez" userId="8483a2c5-d01a-424c-9d47-8d3b827021a0" providerId="ADAL" clId="{A8EACD9C-6724-4E92-90D8-1FEC53C1C88B}" dt="2024-02-29T09:57:59.803" v="15" actId="14100"/>
        <pc:sldMkLst>
          <pc:docMk/>
          <pc:sldMk cId="2848026183" sldId="387"/>
        </pc:sldMkLst>
        <pc:spChg chg="mod">
          <ac:chgData name="Álvaro Sicilia Gómez" userId="8483a2c5-d01a-424c-9d47-8d3b827021a0" providerId="ADAL" clId="{A8EACD9C-6724-4E92-90D8-1FEC53C1C88B}" dt="2024-02-29T09:57:59.803" v="15" actId="14100"/>
          <ac:spMkLst>
            <pc:docMk/>
            <pc:sldMk cId="2848026183" sldId="387"/>
            <ac:spMk id="2" creationId="{BD4E7919-4E71-5D92-67CC-DCCDD8E07CE5}"/>
          </ac:spMkLst>
        </pc:spChg>
      </pc:sldChg>
    </pc:docChg>
  </pc:docChgLst>
  <pc:docChgLst>
    <pc:chgData name="Leandro Madrazo Agudin" userId="3b840769-af00-42e3-9552-1ef92a20b27a" providerId="ADAL" clId="{7927DDDC-878E-4EC5-9E40-BE35133E6497}"/>
    <pc:docChg chg="custSel delSld modSld">
      <pc:chgData name="Leandro Madrazo Agudin" userId="3b840769-af00-42e3-9552-1ef92a20b27a" providerId="ADAL" clId="{7927DDDC-878E-4EC5-9E40-BE35133E6497}" dt="2024-03-11T11:21:58.196" v="106"/>
      <pc:docMkLst>
        <pc:docMk/>
      </pc:docMkLst>
      <pc:sldChg chg="addSp delSp modSp mod modNotesTx">
        <pc:chgData name="Leandro Madrazo Agudin" userId="3b840769-af00-42e3-9552-1ef92a20b27a" providerId="ADAL" clId="{7927DDDC-878E-4EC5-9E40-BE35133E6497}" dt="2024-03-11T11:20:53.918" v="98" actId="113"/>
        <pc:sldMkLst>
          <pc:docMk/>
          <pc:sldMk cId="3712083318" sldId="346"/>
        </pc:sldMkLst>
        <pc:spChg chg="mod">
          <ac:chgData name="Leandro Madrazo Agudin" userId="3b840769-af00-42e3-9552-1ef92a20b27a" providerId="ADAL" clId="{7927DDDC-878E-4EC5-9E40-BE35133E6497}" dt="2024-03-11T11:20:53.918" v="98" actId="113"/>
          <ac:spMkLst>
            <pc:docMk/>
            <pc:sldMk cId="3712083318" sldId="346"/>
            <ac:spMk id="5" creationId="{8BA1AC5A-BB5B-925C-7CB1-2E933F1840B5}"/>
          </ac:spMkLst>
        </pc:spChg>
        <pc:spChg chg="add del mod">
          <ac:chgData name="Leandro Madrazo Agudin" userId="3b840769-af00-42e3-9552-1ef92a20b27a" providerId="ADAL" clId="{7927DDDC-878E-4EC5-9E40-BE35133E6497}" dt="2024-03-11T11:19:13.387" v="30"/>
          <ac:spMkLst>
            <pc:docMk/>
            <pc:sldMk cId="3712083318" sldId="346"/>
            <ac:spMk id="12" creationId="{10C7A7A6-DDEF-D5FE-FB41-EBDED6B0D91E}"/>
          </ac:spMkLst>
        </pc:spChg>
        <pc:spChg chg="add del mod">
          <ac:chgData name="Leandro Madrazo Agudin" userId="3b840769-af00-42e3-9552-1ef92a20b27a" providerId="ADAL" clId="{7927DDDC-878E-4EC5-9E40-BE35133E6497}" dt="2024-03-11T11:19:13.387" v="30"/>
          <ac:spMkLst>
            <pc:docMk/>
            <pc:sldMk cId="3712083318" sldId="346"/>
            <ac:spMk id="13" creationId="{34E0CA49-F695-5738-8669-B41595C4CCE1}"/>
          </ac:spMkLst>
        </pc:spChg>
        <pc:picChg chg="add mod">
          <ac:chgData name="Leandro Madrazo Agudin" userId="3b840769-af00-42e3-9552-1ef92a20b27a" providerId="ADAL" clId="{7927DDDC-878E-4EC5-9E40-BE35133E6497}" dt="2024-03-11T09:48:52.258" v="1"/>
          <ac:picMkLst>
            <pc:docMk/>
            <pc:sldMk cId="3712083318" sldId="346"/>
            <ac:picMk id="2" creationId="{F2ADE639-16A3-DB9D-7F66-EF8D5140C971}"/>
          </ac:picMkLst>
        </pc:picChg>
        <pc:picChg chg="add mod">
          <ac:chgData name="Leandro Madrazo Agudin" userId="3b840769-af00-42e3-9552-1ef92a20b27a" providerId="ADAL" clId="{7927DDDC-878E-4EC5-9E40-BE35133E6497}" dt="2024-03-11T09:48:52.258" v="1"/>
          <ac:picMkLst>
            <pc:docMk/>
            <pc:sldMk cId="3712083318" sldId="346"/>
            <ac:picMk id="3" creationId="{C969BD27-36FA-3143-035D-CEC7166322D4}"/>
          </ac:picMkLst>
        </pc:picChg>
        <pc:picChg chg="add mod">
          <ac:chgData name="Leandro Madrazo Agudin" userId="3b840769-af00-42e3-9552-1ef92a20b27a" providerId="ADAL" clId="{7927DDDC-878E-4EC5-9E40-BE35133E6497}" dt="2024-03-11T09:48:52.258" v="1"/>
          <ac:picMkLst>
            <pc:docMk/>
            <pc:sldMk cId="3712083318" sldId="346"/>
            <ac:picMk id="4" creationId="{F3879B7C-9EFA-5849-2E0E-317DE21FD772}"/>
          </ac:picMkLst>
        </pc:picChg>
        <pc:picChg chg="del">
          <ac:chgData name="Leandro Madrazo Agudin" userId="3b840769-af00-42e3-9552-1ef92a20b27a" providerId="ADAL" clId="{7927DDDC-878E-4EC5-9E40-BE35133E6497}" dt="2024-03-11T09:48:51.957" v="0" actId="478"/>
          <ac:picMkLst>
            <pc:docMk/>
            <pc:sldMk cId="3712083318" sldId="346"/>
            <ac:picMk id="7" creationId="{8C3859B1-3F72-36C6-7DFF-17F61A3A6579}"/>
          </ac:picMkLst>
        </pc:picChg>
        <pc:picChg chg="del">
          <ac:chgData name="Leandro Madrazo Agudin" userId="3b840769-af00-42e3-9552-1ef92a20b27a" providerId="ADAL" clId="{7927DDDC-878E-4EC5-9E40-BE35133E6497}" dt="2024-03-11T09:48:51.957" v="0" actId="478"/>
          <ac:picMkLst>
            <pc:docMk/>
            <pc:sldMk cId="3712083318" sldId="346"/>
            <ac:picMk id="8" creationId="{2841DC11-E5C2-19CF-BCDB-2BED133FCD26}"/>
          </ac:picMkLst>
        </pc:picChg>
        <pc:picChg chg="del">
          <ac:chgData name="Leandro Madrazo Agudin" userId="3b840769-af00-42e3-9552-1ef92a20b27a" providerId="ADAL" clId="{7927DDDC-878E-4EC5-9E40-BE35133E6497}" dt="2024-03-11T09:48:51.957" v="0" actId="478"/>
          <ac:picMkLst>
            <pc:docMk/>
            <pc:sldMk cId="3712083318" sldId="346"/>
            <ac:picMk id="9" creationId="{BE3E002D-9F96-F9ED-C8F1-1024A000999E}"/>
          </ac:picMkLst>
        </pc:picChg>
        <pc:picChg chg="del">
          <ac:chgData name="Leandro Madrazo Agudin" userId="3b840769-af00-42e3-9552-1ef92a20b27a" providerId="ADAL" clId="{7927DDDC-878E-4EC5-9E40-BE35133E6497}" dt="2024-03-11T09:48:51.957" v="0" actId="478"/>
          <ac:picMkLst>
            <pc:docMk/>
            <pc:sldMk cId="3712083318" sldId="346"/>
            <ac:picMk id="10" creationId="{4EDAED22-C5FF-9C32-A7A3-D8EACF486287}"/>
          </ac:picMkLst>
        </pc:picChg>
        <pc:picChg chg="del">
          <ac:chgData name="Leandro Madrazo Agudin" userId="3b840769-af00-42e3-9552-1ef92a20b27a" providerId="ADAL" clId="{7927DDDC-878E-4EC5-9E40-BE35133E6497}" dt="2024-03-11T09:48:51.957" v="0" actId="478"/>
          <ac:picMkLst>
            <pc:docMk/>
            <pc:sldMk cId="3712083318" sldId="346"/>
            <ac:picMk id="11" creationId="{142C7014-B2C4-27A1-2B76-0F47071EEDA7}"/>
          </ac:picMkLst>
        </pc:picChg>
        <pc:picChg chg="mod">
          <ac:chgData name="Leandro Madrazo Agudin" userId="3b840769-af00-42e3-9552-1ef92a20b27a" providerId="ADAL" clId="{7927DDDC-878E-4EC5-9E40-BE35133E6497}" dt="2024-03-11T11:19:20.711" v="32" actId="1076"/>
          <ac:picMkLst>
            <pc:docMk/>
            <pc:sldMk cId="3712083318" sldId="346"/>
            <ac:picMk id="14" creationId="{5D0D4B36-CB53-900B-7823-9D9A9463A447}"/>
          </ac:picMkLst>
        </pc:picChg>
      </pc:sldChg>
      <pc:sldChg chg="addSp delSp modSp mod">
        <pc:chgData name="Leandro Madrazo Agudin" userId="3b840769-af00-42e3-9552-1ef92a20b27a" providerId="ADAL" clId="{7927DDDC-878E-4EC5-9E40-BE35133E6497}" dt="2024-03-11T11:21:58.196" v="106"/>
        <pc:sldMkLst>
          <pc:docMk/>
          <pc:sldMk cId="968892135" sldId="357"/>
        </pc:sldMkLst>
        <pc:spChg chg="mod">
          <ac:chgData name="Leandro Madrazo Agudin" userId="3b840769-af00-42e3-9552-1ef92a20b27a" providerId="ADAL" clId="{7927DDDC-878E-4EC5-9E40-BE35133E6497}" dt="2024-03-11T11:21:47.994" v="102" actId="27636"/>
          <ac:spMkLst>
            <pc:docMk/>
            <pc:sldMk cId="968892135" sldId="357"/>
            <ac:spMk id="2" creationId="{D990B62B-276D-89AB-E564-F22F321A3AB4}"/>
          </ac:spMkLst>
        </pc:spChg>
        <pc:spChg chg="add del mod">
          <ac:chgData name="Leandro Madrazo Agudin" userId="3b840769-af00-42e3-9552-1ef92a20b27a" providerId="ADAL" clId="{7927DDDC-878E-4EC5-9E40-BE35133E6497}" dt="2024-03-11T11:21:58.196" v="106"/>
          <ac:spMkLst>
            <pc:docMk/>
            <pc:sldMk cId="968892135" sldId="357"/>
            <ac:spMk id="3" creationId="{1B0C885E-9D55-5C56-39F6-DFB765F3292E}"/>
          </ac:spMkLst>
        </pc:spChg>
        <pc:spChg chg="add del mod">
          <ac:chgData name="Leandro Madrazo Agudin" userId="3b840769-af00-42e3-9552-1ef92a20b27a" providerId="ADAL" clId="{7927DDDC-878E-4EC5-9E40-BE35133E6497}" dt="2024-03-11T11:21:58.196" v="106"/>
          <ac:spMkLst>
            <pc:docMk/>
            <pc:sldMk cId="968892135" sldId="357"/>
            <ac:spMk id="4" creationId="{B5D07D59-1179-B252-6477-0B750EDBD8FB}"/>
          </ac:spMkLst>
        </pc:spChg>
      </pc:sldChg>
      <pc:sldChg chg="del">
        <pc:chgData name="Leandro Madrazo Agudin" userId="3b840769-af00-42e3-9552-1ef92a20b27a" providerId="ADAL" clId="{7927DDDC-878E-4EC5-9E40-BE35133E6497}" dt="2024-03-11T11:16:58.515" v="5" actId="47"/>
        <pc:sldMkLst>
          <pc:docMk/>
          <pc:sldMk cId="1109154025" sldId="364"/>
        </pc:sldMkLst>
      </pc:sldChg>
      <pc:sldChg chg="addSp delSp modSp mod">
        <pc:chgData name="Leandro Madrazo Agudin" userId="3b840769-af00-42e3-9552-1ef92a20b27a" providerId="ADAL" clId="{7927DDDC-878E-4EC5-9E40-BE35133E6497}" dt="2024-03-11T11:21:56.761" v="104"/>
        <pc:sldMkLst>
          <pc:docMk/>
          <pc:sldMk cId="1783583060" sldId="371"/>
        </pc:sldMkLst>
        <pc:spChg chg="add mod">
          <ac:chgData name="Leandro Madrazo Agudin" userId="3b840769-af00-42e3-9552-1ef92a20b27a" providerId="ADAL" clId="{7927DDDC-878E-4EC5-9E40-BE35133E6497}" dt="2024-03-11T11:21:56.761" v="104"/>
          <ac:spMkLst>
            <pc:docMk/>
            <pc:sldMk cId="1783583060" sldId="371"/>
            <ac:spMk id="2" creationId="{9EE4A10A-7818-AC5B-B1B9-A80546F211F2}"/>
          </ac:spMkLst>
        </pc:spChg>
        <pc:spChg chg="del">
          <ac:chgData name="Leandro Madrazo Agudin" userId="3b840769-af00-42e3-9552-1ef92a20b27a" providerId="ADAL" clId="{7927DDDC-878E-4EC5-9E40-BE35133E6497}" dt="2024-03-11T11:21:21.694" v="100" actId="478"/>
          <ac:spMkLst>
            <pc:docMk/>
            <pc:sldMk cId="1783583060" sldId="371"/>
            <ac:spMk id="3" creationId="{D324CF86-5034-E8D2-E2BD-5235AB803DB5}"/>
          </ac:spMkLst>
        </pc:spChg>
        <pc:spChg chg="add mod">
          <ac:chgData name="Leandro Madrazo Agudin" userId="3b840769-af00-42e3-9552-1ef92a20b27a" providerId="ADAL" clId="{7927DDDC-878E-4EC5-9E40-BE35133E6497}" dt="2024-03-11T11:21:56.761" v="104"/>
          <ac:spMkLst>
            <pc:docMk/>
            <pc:sldMk cId="1783583060" sldId="371"/>
            <ac:spMk id="4" creationId="{95AA572D-4279-A7DE-B2D6-4AD89E4A2604}"/>
          </ac:spMkLst>
        </pc:spChg>
        <pc:spChg chg="mod">
          <ac:chgData name="Leandro Madrazo Agudin" userId="3b840769-af00-42e3-9552-1ef92a20b27a" providerId="ADAL" clId="{7927DDDC-878E-4EC5-9E40-BE35133E6497}" dt="2024-03-11T11:18:07.151" v="25" actId="12"/>
          <ac:spMkLst>
            <pc:docMk/>
            <pc:sldMk cId="1783583060" sldId="371"/>
            <ac:spMk id="5" creationId="{5B68CA6A-202A-0C81-A7C7-0430C170E782}"/>
          </ac:spMkLst>
        </pc:spChg>
        <pc:spChg chg="del">
          <ac:chgData name="Leandro Madrazo Agudin" userId="3b840769-af00-42e3-9552-1ef92a20b27a" providerId="ADAL" clId="{7927DDDC-878E-4EC5-9E40-BE35133E6497}" dt="2024-03-11T11:21:21.694" v="100" actId="478"/>
          <ac:spMkLst>
            <pc:docMk/>
            <pc:sldMk cId="1783583060" sldId="371"/>
            <ac:spMk id="9" creationId="{BA513326-797F-41E4-B5BD-CC940D1BDD7A}"/>
          </ac:spMkLst>
        </pc:spChg>
      </pc:sldChg>
      <pc:sldChg chg="del">
        <pc:chgData name="Leandro Madrazo Agudin" userId="3b840769-af00-42e3-9552-1ef92a20b27a" providerId="ADAL" clId="{7927DDDC-878E-4EC5-9E40-BE35133E6497}" dt="2024-03-11T11:16:59.818" v="6" actId="47"/>
        <pc:sldMkLst>
          <pc:docMk/>
          <pc:sldMk cId="3946695920" sldId="373"/>
        </pc:sldMkLst>
      </pc:sldChg>
      <pc:sldChg chg="del">
        <pc:chgData name="Leandro Madrazo Agudin" userId="3b840769-af00-42e3-9552-1ef92a20b27a" providerId="ADAL" clId="{7927DDDC-878E-4EC5-9E40-BE35133E6497}" dt="2024-03-11T11:17:04.185" v="10" actId="47"/>
        <pc:sldMkLst>
          <pc:docMk/>
          <pc:sldMk cId="3815443941" sldId="374"/>
        </pc:sldMkLst>
      </pc:sldChg>
      <pc:sldChg chg="del">
        <pc:chgData name="Leandro Madrazo Agudin" userId="3b840769-af00-42e3-9552-1ef92a20b27a" providerId="ADAL" clId="{7927DDDC-878E-4EC5-9E40-BE35133E6497}" dt="2024-03-11T11:17:01.594" v="7" actId="47"/>
        <pc:sldMkLst>
          <pc:docMk/>
          <pc:sldMk cId="2574852079" sldId="375"/>
        </pc:sldMkLst>
      </pc:sldChg>
      <pc:sldChg chg="del">
        <pc:chgData name="Leandro Madrazo Agudin" userId="3b840769-af00-42e3-9552-1ef92a20b27a" providerId="ADAL" clId="{7927DDDC-878E-4EC5-9E40-BE35133E6497}" dt="2024-03-11T11:17:02.499" v="8" actId="47"/>
        <pc:sldMkLst>
          <pc:docMk/>
          <pc:sldMk cId="570350874" sldId="376"/>
        </pc:sldMkLst>
      </pc:sldChg>
      <pc:sldChg chg="del">
        <pc:chgData name="Leandro Madrazo Agudin" userId="3b840769-af00-42e3-9552-1ef92a20b27a" providerId="ADAL" clId="{7927DDDC-878E-4EC5-9E40-BE35133E6497}" dt="2024-03-11T11:17:05.904" v="12" actId="47"/>
        <pc:sldMkLst>
          <pc:docMk/>
          <pc:sldMk cId="4209577150" sldId="377"/>
        </pc:sldMkLst>
      </pc:sldChg>
      <pc:sldChg chg="del">
        <pc:chgData name="Leandro Madrazo Agudin" userId="3b840769-af00-42e3-9552-1ef92a20b27a" providerId="ADAL" clId="{7927DDDC-878E-4EC5-9E40-BE35133E6497}" dt="2024-03-11T11:17:03.400" v="9" actId="47"/>
        <pc:sldMkLst>
          <pc:docMk/>
          <pc:sldMk cId="1374410689" sldId="378"/>
        </pc:sldMkLst>
      </pc:sldChg>
      <pc:sldChg chg="addSp delSp modSp mod">
        <pc:chgData name="Leandro Madrazo Agudin" userId="3b840769-af00-42e3-9552-1ef92a20b27a" providerId="ADAL" clId="{7927DDDC-878E-4EC5-9E40-BE35133E6497}" dt="2024-03-11T11:19:05.820" v="28"/>
        <pc:sldMkLst>
          <pc:docMk/>
          <pc:sldMk cId="1350094677" sldId="379"/>
        </pc:sldMkLst>
        <pc:spChg chg="add mod">
          <ac:chgData name="Leandro Madrazo Agudin" userId="3b840769-af00-42e3-9552-1ef92a20b27a" providerId="ADAL" clId="{7927DDDC-878E-4EC5-9E40-BE35133E6497}" dt="2024-03-11T11:19:05.820" v="28"/>
          <ac:spMkLst>
            <pc:docMk/>
            <pc:sldMk cId="1350094677" sldId="379"/>
            <ac:spMk id="2" creationId="{50B63D10-BE2F-3823-F7E9-8C601A5ECE00}"/>
          </ac:spMkLst>
        </pc:spChg>
        <pc:spChg chg="del">
          <ac:chgData name="Leandro Madrazo Agudin" userId="3b840769-af00-42e3-9552-1ef92a20b27a" providerId="ADAL" clId="{7927DDDC-878E-4EC5-9E40-BE35133E6497}" dt="2024-03-11T11:19:01.997" v="26" actId="478"/>
          <ac:spMkLst>
            <pc:docMk/>
            <pc:sldMk cId="1350094677" sldId="379"/>
            <ac:spMk id="3" creationId="{6EC9F86A-9979-F52D-3DC7-918F545BBC74}"/>
          </ac:spMkLst>
        </pc:spChg>
        <pc:spChg chg="add mod">
          <ac:chgData name="Leandro Madrazo Agudin" userId="3b840769-af00-42e3-9552-1ef92a20b27a" providerId="ADAL" clId="{7927DDDC-878E-4EC5-9E40-BE35133E6497}" dt="2024-03-11T11:19:05.820" v="28"/>
          <ac:spMkLst>
            <pc:docMk/>
            <pc:sldMk cId="1350094677" sldId="379"/>
            <ac:spMk id="4" creationId="{84544E4F-7B3F-89D9-C361-946D85AE9D5F}"/>
          </ac:spMkLst>
        </pc:spChg>
        <pc:spChg chg="del">
          <ac:chgData name="Leandro Madrazo Agudin" userId="3b840769-af00-42e3-9552-1ef92a20b27a" providerId="ADAL" clId="{7927DDDC-878E-4EC5-9E40-BE35133E6497}" dt="2024-03-11T11:19:05.366" v="27" actId="478"/>
          <ac:spMkLst>
            <pc:docMk/>
            <pc:sldMk cId="1350094677" sldId="379"/>
            <ac:spMk id="10" creationId="{DCAA3FA5-0355-47EA-BD9A-103AF6B7BA97}"/>
          </ac:spMkLst>
        </pc:spChg>
      </pc:sldChg>
      <pc:sldChg chg="del">
        <pc:chgData name="Leandro Madrazo Agudin" userId="3b840769-af00-42e3-9552-1ef92a20b27a" providerId="ADAL" clId="{7927DDDC-878E-4EC5-9E40-BE35133E6497}" dt="2024-03-11T11:17:07.137" v="13" actId="47"/>
        <pc:sldMkLst>
          <pc:docMk/>
          <pc:sldMk cId="3405290600" sldId="381"/>
        </pc:sldMkLst>
      </pc:sldChg>
      <pc:sldChg chg="addSp delSp modSp mod">
        <pc:chgData name="Leandro Madrazo Agudin" userId="3b840769-af00-42e3-9552-1ef92a20b27a" providerId="ADAL" clId="{7927DDDC-878E-4EC5-9E40-BE35133E6497}" dt="2024-03-11T11:21:56.006" v="103"/>
        <pc:sldMkLst>
          <pc:docMk/>
          <pc:sldMk cId="911532138" sldId="384"/>
        </pc:sldMkLst>
        <pc:spChg chg="mod">
          <ac:chgData name="Leandro Madrazo Agudin" userId="3b840769-af00-42e3-9552-1ef92a20b27a" providerId="ADAL" clId="{7927DDDC-878E-4EC5-9E40-BE35133E6497}" dt="2024-03-11T11:17:42.308" v="16" actId="113"/>
          <ac:spMkLst>
            <pc:docMk/>
            <pc:sldMk cId="911532138" sldId="384"/>
            <ac:spMk id="2" creationId="{D3B46E2E-958F-EE2D-48FD-44C2512DDAD0}"/>
          </ac:spMkLst>
        </pc:spChg>
        <pc:spChg chg="del">
          <ac:chgData name="Leandro Madrazo Agudin" userId="3b840769-af00-42e3-9552-1ef92a20b27a" providerId="ADAL" clId="{7927DDDC-878E-4EC5-9E40-BE35133E6497}" dt="2024-03-11T11:21:17.931" v="99" actId="478"/>
          <ac:spMkLst>
            <pc:docMk/>
            <pc:sldMk cId="911532138" sldId="384"/>
            <ac:spMk id="3" creationId="{0994F758-7FFC-D4C7-14D5-8E7E69288851}"/>
          </ac:spMkLst>
        </pc:spChg>
        <pc:spChg chg="add mod">
          <ac:chgData name="Leandro Madrazo Agudin" userId="3b840769-af00-42e3-9552-1ef92a20b27a" providerId="ADAL" clId="{7927DDDC-878E-4EC5-9E40-BE35133E6497}" dt="2024-03-11T11:21:56.006" v="103"/>
          <ac:spMkLst>
            <pc:docMk/>
            <pc:sldMk cId="911532138" sldId="384"/>
            <ac:spMk id="4" creationId="{8AF73855-F12B-CFF1-562A-8CE69B382F96}"/>
          </ac:spMkLst>
        </pc:spChg>
        <pc:spChg chg="add mod">
          <ac:chgData name="Leandro Madrazo Agudin" userId="3b840769-af00-42e3-9552-1ef92a20b27a" providerId="ADAL" clId="{7927DDDC-878E-4EC5-9E40-BE35133E6497}" dt="2024-03-11T11:21:56.006" v="103"/>
          <ac:spMkLst>
            <pc:docMk/>
            <pc:sldMk cId="911532138" sldId="384"/>
            <ac:spMk id="5" creationId="{E4D5AC77-800B-C72E-2ED7-9A097D5EB16C}"/>
          </ac:spMkLst>
        </pc:spChg>
        <pc:spChg chg="del">
          <ac:chgData name="Leandro Madrazo Agudin" userId="3b840769-af00-42e3-9552-1ef92a20b27a" providerId="ADAL" clId="{7927DDDC-878E-4EC5-9E40-BE35133E6497}" dt="2024-03-11T11:21:17.931" v="99" actId="478"/>
          <ac:spMkLst>
            <pc:docMk/>
            <pc:sldMk cId="911532138" sldId="384"/>
            <ac:spMk id="12" creationId="{B03B3D38-349A-4A47-9B5F-46101CD09D8D}"/>
          </ac:spMkLst>
        </pc:spChg>
      </pc:sldChg>
      <pc:sldChg chg="del">
        <pc:chgData name="Leandro Madrazo Agudin" userId="3b840769-af00-42e3-9552-1ef92a20b27a" providerId="ADAL" clId="{7927DDDC-878E-4EC5-9E40-BE35133E6497}" dt="2024-03-11T11:17:05.065" v="11" actId="47"/>
        <pc:sldMkLst>
          <pc:docMk/>
          <pc:sldMk cId="2848026183" sldId="3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ES"/>
              <a:t>29 February 2024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4E9C-F2F0-43C2-B3BC-F0E6B5B394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4981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ES"/>
              <a:t>29 February 2024</a:t>
            </a: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5BB19-91F6-454E-AC12-A82A5A33F0E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4225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3600" kern="1200">
              <a:solidFill>
                <a:srgbClr val="008D36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s-ES"/>
              <a:t>29 February 2024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88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ABC4-9525-FDF0-73F8-19171A94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F29D07-EB89-E6A2-79AE-FA633C18C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45F017-E84A-6F3F-B8EF-D68033F13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18F07-4577-B779-F70D-FF30235070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s-ES"/>
              <a:t>29 February 2024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DF4F46-CE68-8167-70ED-A022E6120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2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1FBF5CF-381B-45E5-9C13-A65856A5523F}"/>
              </a:ext>
            </a:extLst>
          </p:cNvPr>
          <p:cNvSpPr/>
          <p:nvPr userDrawn="1"/>
        </p:nvSpPr>
        <p:spPr>
          <a:xfrm>
            <a:off x="0" y="0"/>
            <a:ext cx="12192001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0994043-31E4-49B3-9C7B-9D9EC24B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3" y="556591"/>
            <a:ext cx="2981890" cy="310218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 hasCustomPrompt="1"/>
          </p:nvPr>
        </p:nvSpPr>
        <p:spPr>
          <a:xfrm>
            <a:off x="616964" y="1504951"/>
            <a:ext cx="10279636" cy="1462806"/>
          </a:xfrm>
        </p:spPr>
        <p:txBody>
          <a:bodyPr anchor="t"/>
          <a:lstStyle>
            <a:lvl1pPr>
              <a:defRPr lang="es-ES" sz="40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 of TIMEPAC presentation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616964" y="3094038"/>
            <a:ext cx="5126612" cy="1087437"/>
          </a:xfrm>
        </p:spPr>
        <p:txBody>
          <a:bodyPr>
            <a:noAutofit/>
          </a:bodyPr>
          <a:lstStyle>
            <a:lvl1pPr marL="0" indent="0">
              <a:buNone/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Subtitle of TIMEPAC presentation</a:t>
            </a:r>
          </a:p>
        </p:txBody>
      </p:sp>
      <p:sp>
        <p:nvSpPr>
          <p:cNvPr id="29" name="Marcador de texto 25"/>
          <p:cNvSpPr>
            <a:spLocks noGrp="1"/>
          </p:cNvSpPr>
          <p:nvPr>
            <p:ph type="body" sz="quarter" idx="16" hasCustomPrompt="1"/>
          </p:nvPr>
        </p:nvSpPr>
        <p:spPr>
          <a:xfrm>
            <a:off x="630170" y="4899811"/>
            <a:ext cx="5865880" cy="322721"/>
          </a:xfrm>
        </p:spPr>
        <p:txBody>
          <a:bodyPr>
            <a:noAutofit/>
          </a:bodyPr>
          <a:lstStyle>
            <a:lvl1pPr marL="0" indent="0">
              <a:buNone/>
              <a:defRPr lang="en-GB" sz="1600" b="1" kern="1200" noProof="0" dirty="0" smtClean="0">
                <a:solidFill>
                  <a:schemeClr val="tx1"/>
                </a:solidFill>
                <a:latin typeface="Trebuchet MS" panose="020B0603020202020204" pitchFamily="34" charset="0"/>
                <a:ea typeface="Navigo Medium" panose="02070503070706040303" pitchFamily="18" charset="0"/>
                <a:cs typeface="+mn-cs"/>
              </a:defRPr>
            </a:lvl1pPr>
            <a:lvl2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Presenter Name Surname</a:t>
            </a:r>
          </a:p>
        </p:txBody>
      </p:sp>
      <p:sp>
        <p:nvSpPr>
          <p:cNvPr id="30" name="Marcador de texto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0170" y="5304214"/>
            <a:ext cx="5865880" cy="81808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600" kern="1200" noProof="0" dirty="0" smtClean="0">
                <a:solidFill>
                  <a:schemeClr val="tx1"/>
                </a:solidFill>
                <a:latin typeface="Trebuchet MS" panose="020B0603020202020204" pitchFamily="34" charset="0"/>
                <a:ea typeface="Navigo" panose="02070503070706040303" pitchFamily="18" charset="0"/>
                <a:cs typeface="+mn-cs"/>
              </a:defRPr>
            </a:lvl1pPr>
            <a:lvl2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Position</a:t>
            </a:r>
          </a:p>
          <a:p>
            <a:pPr lvl="0"/>
            <a:r>
              <a:rPr lang="en-GB" noProof="0"/>
              <a:t>Institution</a:t>
            </a:r>
          </a:p>
          <a:p>
            <a:pPr lvl="0"/>
            <a:r>
              <a:rPr lang="en-GB" noProof="0"/>
              <a:t>City, Country</a:t>
            </a:r>
          </a:p>
        </p:txBody>
      </p:sp>
    </p:spTree>
    <p:extLst>
      <p:ext uri="{BB962C8B-B14F-4D97-AF65-F5344CB8AC3E}">
        <p14:creationId xmlns:p14="http://schemas.microsoft.com/office/powerpoint/2010/main" val="379457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n on a piece of paper&#10;&#10;Description automatically generated">
            <a:extLst>
              <a:ext uri="{FF2B5EF4-FFF2-40B4-BE49-F238E27FC236}">
                <a16:creationId xmlns:a16="http://schemas.microsoft.com/office/drawing/2014/main" id="{35527C82-4517-EA82-C8F2-48687BD7B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8456" b="36675"/>
          <a:stretch/>
        </p:blipFill>
        <p:spPr>
          <a:xfrm>
            <a:off x="0" y="0"/>
            <a:ext cx="12192000" cy="640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311B0-F531-8715-2D07-225CBB1F234F}"/>
              </a:ext>
            </a:extLst>
          </p:cNvPr>
          <p:cNvSpPr/>
          <p:nvPr userDrawn="1"/>
        </p:nvSpPr>
        <p:spPr>
          <a:xfrm>
            <a:off x="0" y="-16162"/>
            <a:ext cx="12192000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Picture 10" descr="A pen on a piece of paper&#10;&#10;Description automatically generated">
            <a:extLst>
              <a:ext uri="{FF2B5EF4-FFF2-40B4-BE49-F238E27FC236}">
                <a16:creationId xmlns:a16="http://schemas.microsoft.com/office/drawing/2014/main" id="{35527C82-4517-EA82-C8F2-48687BD7B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2693" r="20339" b="25527"/>
          <a:stretch/>
        </p:blipFill>
        <p:spPr>
          <a:xfrm>
            <a:off x="0" y="-16162"/>
            <a:ext cx="12192000" cy="640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76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n on a piece of paper&#10;&#10;Description automatically generated">
            <a:extLst>
              <a:ext uri="{FF2B5EF4-FFF2-40B4-BE49-F238E27FC236}">
                <a16:creationId xmlns:a16="http://schemas.microsoft.com/office/drawing/2014/main" id="{35527C82-4517-EA82-C8F2-48687BD7B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2693" r="20339" b="25527"/>
          <a:stretch/>
        </p:blipFill>
        <p:spPr>
          <a:xfrm>
            <a:off x="0" y="0"/>
            <a:ext cx="12192000" cy="640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09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0">
            <a:extLst>
              <a:ext uri="{FF2B5EF4-FFF2-40B4-BE49-F238E27FC236}">
                <a16:creationId xmlns:a16="http://schemas.microsoft.com/office/drawing/2014/main" id="{115B64E8-A620-453E-AFA7-4E4CC691D093}"/>
              </a:ext>
            </a:extLst>
          </p:cNvPr>
          <p:cNvSpPr/>
          <p:nvPr userDrawn="1"/>
        </p:nvSpPr>
        <p:spPr>
          <a:xfrm>
            <a:off x="-1" y="-1"/>
            <a:ext cx="4846981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6" name="Rectángulo 14">
            <a:extLst>
              <a:ext uri="{FF2B5EF4-FFF2-40B4-BE49-F238E27FC236}">
                <a16:creationId xmlns:a16="http://schemas.microsoft.com/office/drawing/2014/main" id="{2BD77563-5637-4CD8-BD26-F2E31F6E9DF4}"/>
              </a:ext>
            </a:extLst>
          </p:cNvPr>
          <p:cNvSpPr/>
          <p:nvPr userDrawn="1"/>
        </p:nvSpPr>
        <p:spPr>
          <a:xfrm>
            <a:off x="4846982" y="0"/>
            <a:ext cx="7345019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861335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07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14E346E-E2DF-42FC-A7CE-760390561833}"/>
              </a:ext>
            </a:extLst>
          </p:cNvPr>
          <p:cNvSpPr/>
          <p:nvPr userDrawn="1"/>
        </p:nvSpPr>
        <p:spPr>
          <a:xfrm>
            <a:off x="-1" y="-1"/>
            <a:ext cx="4846981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00860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708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0">
            <a:extLst>
              <a:ext uri="{FF2B5EF4-FFF2-40B4-BE49-F238E27FC236}">
                <a16:creationId xmlns:a16="http://schemas.microsoft.com/office/drawing/2014/main" id="{33C36601-8054-4BC5-A41D-AB27FD23FB62}"/>
              </a:ext>
            </a:extLst>
          </p:cNvPr>
          <p:cNvSpPr/>
          <p:nvPr userDrawn="1"/>
        </p:nvSpPr>
        <p:spPr>
          <a:xfrm>
            <a:off x="-1" y="-1"/>
            <a:ext cx="4846981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pic>
        <p:nvPicPr>
          <p:cNvPr id="9" name="Grafik 8" descr="Ein Bild, das draußen, Apartmentgebäude, Gebäude enthält.&#10;&#10;Automatisch generierte Beschreibung">
            <a:extLst>
              <a:ext uri="{FF2B5EF4-FFF2-40B4-BE49-F238E27FC236}">
                <a16:creationId xmlns:a16="http://schemas.microsoft.com/office/drawing/2014/main" id="{7224593B-E62B-443F-8397-5D34B4D3B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b="14335"/>
          <a:stretch/>
        </p:blipFill>
        <p:spPr>
          <a:xfrm>
            <a:off x="4846982" y="-1"/>
            <a:ext cx="7358871" cy="639426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8EF72DE-33CA-4EA4-8E9F-3F717C45C928}"/>
              </a:ext>
            </a:extLst>
          </p:cNvPr>
          <p:cNvSpPr/>
          <p:nvPr userDrawn="1"/>
        </p:nvSpPr>
        <p:spPr>
          <a:xfrm>
            <a:off x="5221362" y="732898"/>
            <a:ext cx="653400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913712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92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0">
            <a:extLst>
              <a:ext uri="{FF2B5EF4-FFF2-40B4-BE49-F238E27FC236}">
                <a16:creationId xmlns:a16="http://schemas.microsoft.com/office/drawing/2014/main" id="{D43E2695-90EB-472A-B738-E081617DC830}"/>
              </a:ext>
            </a:extLst>
          </p:cNvPr>
          <p:cNvSpPr/>
          <p:nvPr userDrawn="1"/>
        </p:nvSpPr>
        <p:spPr>
          <a:xfrm>
            <a:off x="-1" y="-1"/>
            <a:ext cx="4846981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0E08D34-53D9-408E-8B2B-7E1B88F6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7031" r="20023" b="7031"/>
          <a:stretch/>
        </p:blipFill>
        <p:spPr>
          <a:xfrm>
            <a:off x="4846980" y="-1"/>
            <a:ext cx="7345019" cy="639426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8EF72DE-33CA-4EA4-8E9F-3F717C45C928}"/>
              </a:ext>
            </a:extLst>
          </p:cNvPr>
          <p:cNvSpPr/>
          <p:nvPr userDrawn="1"/>
        </p:nvSpPr>
        <p:spPr>
          <a:xfrm>
            <a:off x="5221362" y="698393"/>
            <a:ext cx="653400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879207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25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0">
            <a:extLst>
              <a:ext uri="{FF2B5EF4-FFF2-40B4-BE49-F238E27FC236}">
                <a16:creationId xmlns:a16="http://schemas.microsoft.com/office/drawing/2014/main" id="{C058821B-C4F3-4BF0-9158-98057582CE8D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8" name="Rectángulo 14">
            <a:extLst>
              <a:ext uri="{FF2B5EF4-FFF2-40B4-BE49-F238E27FC236}">
                <a16:creationId xmlns:a16="http://schemas.microsoft.com/office/drawing/2014/main" id="{C8C397DB-2077-485E-B378-9D674246C55E}"/>
              </a:ext>
            </a:extLst>
          </p:cNvPr>
          <p:cNvSpPr/>
          <p:nvPr userDrawn="1"/>
        </p:nvSpPr>
        <p:spPr>
          <a:xfrm>
            <a:off x="3401226" y="0"/>
            <a:ext cx="8790775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7" name="Inhaltsplatzhalter 12">
            <a:extLst>
              <a:ext uri="{FF2B5EF4-FFF2-40B4-BE49-F238E27FC236}">
                <a16:creationId xmlns:a16="http://schemas.microsoft.com/office/drawing/2014/main" id="{BE2E6A7F-E13E-418E-BB05-A401A3034F0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538" y="1344613"/>
            <a:ext cx="215516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8600" y="637247"/>
            <a:ext cx="7535861" cy="4672012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2155741" cy="843176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33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id="{6A8FB177-F64D-4E12-939E-1F9F7244D11D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7" name="Inhaltsplatzhalter 12">
            <a:extLst>
              <a:ext uri="{FF2B5EF4-FFF2-40B4-BE49-F238E27FC236}">
                <a16:creationId xmlns:a16="http://schemas.microsoft.com/office/drawing/2014/main" id="{BE2E6A7F-E13E-418E-BB05-A401A3034F0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538" y="1344613"/>
            <a:ext cx="215516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8600" y="689006"/>
            <a:ext cx="7535861" cy="4672012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2155741" cy="843176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879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0">
            <a:extLst>
              <a:ext uri="{FF2B5EF4-FFF2-40B4-BE49-F238E27FC236}">
                <a16:creationId xmlns:a16="http://schemas.microsoft.com/office/drawing/2014/main" id="{7CF07FC1-0DC3-4FBF-B472-7FADD1EAAD7D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AF4292-355F-4196-A6C7-95553D973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7031" r="20023" b="7031"/>
          <a:stretch/>
        </p:blipFill>
        <p:spPr>
          <a:xfrm>
            <a:off x="3389670" y="-1"/>
            <a:ext cx="8802329" cy="6394265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D1F6BB4-3DA3-49A3-87D5-6256224C1A2D}"/>
              </a:ext>
            </a:extLst>
          </p:cNvPr>
          <p:cNvSpPr/>
          <p:nvPr userDrawn="1"/>
        </p:nvSpPr>
        <p:spPr>
          <a:xfrm>
            <a:off x="3852582" y="551744"/>
            <a:ext cx="790278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12">
            <a:extLst>
              <a:ext uri="{FF2B5EF4-FFF2-40B4-BE49-F238E27FC236}">
                <a16:creationId xmlns:a16="http://schemas.microsoft.com/office/drawing/2014/main" id="{BE2E6A7F-E13E-418E-BB05-A401A3034F0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538" y="1344613"/>
            <a:ext cx="215516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8600" y="732138"/>
            <a:ext cx="7535861" cy="4672012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2155741" cy="843176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55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3EA940E-C09C-4E82-BC2B-2120EAADC21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60D85F-5E27-4438-B7CF-0322A422F9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A33DBA8-2EA8-64A4-721A-7507E5458F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73645704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draußen, Apartmentgebäude, Gebäude enthält.&#10;&#10;Automatisch generierte Beschreibung">
            <a:extLst>
              <a:ext uri="{FF2B5EF4-FFF2-40B4-BE49-F238E27FC236}">
                <a16:creationId xmlns:a16="http://schemas.microsoft.com/office/drawing/2014/main" id="{C6273654-D3B3-4183-AA7A-96C87B44C6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b="14335"/>
          <a:stretch/>
        </p:blipFill>
        <p:spPr>
          <a:xfrm>
            <a:off x="3401226" y="-1"/>
            <a:ext cx="8804627" cy="6394265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D1F6BB4-3DA3-49A3-87D5-6256224C1A2D}"/>
              </a:ext>
            </a:extLst>
          </p:cNvPr>
          <p:cNvSpPr/>
          <p:nvPr userDrawn="1"/>
        </p:nvSpPr>
        <p:spPr>
          <a:xfrm>
            <a:off x="3852582" y="463736"/>
            <a:ext cx="790278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DA8B5F-F86C-4106-9207-11C780990539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7" name="Inhaltsplatzhalter 12">
            <a:extLst>
              <a:ext uri="{FF2B5EF4-FFF2-40B4-BE49-F238E27FC236}">
                <a16:creationId xmlns:a16="http://schemas.microsoft.com/office/drawing/2014/main" id="{BE2E6A7F-E13E-418E-BB05-A401A3034F0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538" y="1344613"/>
            <a:ext cx="215516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8600" y="644130"/>
            <a:ext cx="7535861" cy="4672012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2155741" cy="843176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25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73876" y="672357"/>
            <a:ext cx="6000585" cy="2014004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id="{6FAB4A4B-D329-46B2-8389-334453A2F80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3876" y="3688041"/>
            <a:ext cx="6000583" cy="2014004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DA8B5F-F86C-4106-9207-11C780990539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335FC82-D925-4E58-BFC5-58CCBE9D097D}"/>
              </a:ext>
            </a:extLst>
          </p:cNvPr>
          <p:cNvSpPr/>
          <p:nvPr userDrawn="1"/>
        </p:nvSpPr>
        <p:spPr>
          <a:xfrm>
            <a:off x="614342" y="1066689"/>
            <a:ext cx="3988897" cy="16196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B7766560-8566-4EFC-AC99-424F9E13F222}"/>
              </a:ext>
            </a:extLst>
          </p:cNvPr>
          <p:cNvSpPr/>
          <p:nvPr userDrawn="1"/>
        </p:nvSpPr>
        <p:spPr>
          <a:xfrm>
            <a:off x="614341" y="4082373"/>
            <a:ext cx="3988897" cy="16196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Inhaltsplatzhalter 12">
            <a:extLst>
              <a:ext uri="{FF2B5EF4-FFF2-40B4-BE49-F238E27FC236}">
                <a16:creationId xmlns:a16="http://schemas.microsoft.com/office/drawing/2014/main" id="{BA994E60-67A1-4A46-97D9-FD813078A2B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3076" y="1235843"/>
            <a:ext cx="3591426" cy="1281363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21" name="Inhaltsplatzhalter 12">
            <a:extLst>
              <a:ext uri="{FF2B5EF4-FFF2-40B4-BE49-F238E27FC236}">
                <a16:creationId xmlns:a16="http://schemas.microsoft.com/office/drawing/2014/main" id="{F5151828-F893-4D7A-8BE1-07012D51D7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80438" y="4251527"/>
            <a:ext cx="3591426" cy="1281363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</p:spTree>
    <p:extLst>
      <p:ext uri="{BB962C8B-B14F-4D97-AF65-F5344CB8AC3E}">
        <p14:creationId xmlns:p14="http://schemas.microsoft.com/office/powerpoint/2010/main" val="72932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1FBF5CF-381B-45E5-9C13-A65856A5523F}"/>
              </a:ext>
            </a:extLst>
          </p:cNvPr>
          <p:cNvSpPr/>
          <p:nvPr userDrawn="1"/>
        </p:nvSpPr>
        <p:spPr>
          <a:xfrm>
            <a:off x="0" y="0"/>
            <a:ext cx="12192001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E0F5CCB-DD4F-4A02-B75E-AF5D738C6CEE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0994043-31E4-49B3-9C7B-9D9EC24B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3" y="556591"/>
            <a:ext cx="2981890" cy="310218"/>
          </a:xfrm>
          <a:prstGeom prst="rect">
            <a:avLst/>
          </a:prstGeom>
        </p:spPr>
      </p:pic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F528A0D1-292E-405D-BAAE-25D68FB2F2F9}"/>
              </a:ext>
            </a:extLst>
          </p:cNvPr>
          <p:cNvSpPr txBox="1">
            <a:spLocks/>
          </p:cNvSpPr>
          <p:nvPr userDrawn="1"/>
        </p:nvSpPr>
        <p:spPr>
          <a:xfrm>
            <a:off x="616963" y="2112368"/>
            <a:ext cx="9917687" cy="1154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delle SB" panose="020005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noProof="0">
                <a:latin typeface="Georgia" panose="02040502050405020303" pitchFamily="18" charset="0"/>
              </a:rPr>
              <a:t>Si voleu més informació,         </a:t>
            </a:r>
          </a:p>
          <a:p>
            <a:r>
              <a:rPr lang="ca-ES" b="1" noProof="0">
                <a:latin typeface="Georgia" panose="02040502050405020303" pitchFamily="18" charset="0"/>
              </a:rPr>
              <a:t>visiteu </a:t>
            </a:r>
            <a:r>
              <a:rPr lang="ca-ES" b="1" noProof="0">
                <a:solidFill>
                  <a:srgbClr val="008B3B"/>
                </a:solidFill>
                <a:latin typeface="Georgia" panose="02040502050405020303" pitchFamily="18" charset="0"/>
              </a:rPr>
              <a:t>www.timepac.eu </a:t>
            </a:r>
            <a:r>
              <a:rPr lang="ca-ES" b="1" noProof="0">
                <a:latin typeface="Georgia" panose="02040502050405020303" pitchFamily="18" charset="0"/>
              </a:rPr>
              <a:t>o contacteu-nos a</a:t>
            </a:r>
            <a:endParaRPr lang="ca-ES" b="1" noProof="0">
              <a:solidFill>
                <a:srgbClr val="93C025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Marcador de texto 20">
            <a:extLst>
              <a:ext uri="{FF2B5EF4-FFF2-40B4-BE49-F238E27FC236}">
                <a16:creationId xmlns:a16="http://schemas.microsoft.com/office/drawing/2014/main" id="{0DFA943D-D16B-4ED7-8CFD-6FBDB0022937}"/>
              </a:ext>
            </a:extLst>
          </p:cNvPr>
          <p:cNvSpPr txBox="1">
            <a:spLocks/>
          </p:cNvSpPr>
          <p:nvPr userDrawn="1"/>
        </p:nvSpPr>
        <p:spPr>
          <a:xfrm>
            <a:off x="616963" y="4603609"/>
            <a:ext cx="5791200" cy="7113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delle Lt" panose="0200050300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noProof="0">
                <a:latin typeface="Georgia" panose="02040502050405020303" pitchFamily="18" charset="0"/>
              </a:rPr>
              <a:t>Gràcies</a:t>
            </a:r>
            <a:r>
              <a:rPr lang="ca-ES" baseline="0" noProof="0">
                <a:latin typeface="Georgia" panose="02040502050405020303" pitchFamily="18" charset="0"/>
              </a:rPr>
              <a:t> per la vostra atenció</a:t>
            </a:r>
            <a:r>
              <a:rPr lang="ca-ES" noProof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598C3B56-FF17-4CEF-A6AA-509D60E9379E}"/>
              </a:ext>
            </a:extLst>
          </p:cNvPr>
          <p:cNvSpPr txBox="1">
            <a:spLocks/>
          </p:cNvSpPr>
          <p:nvPr userDrawn="1"/>
        </p:nvSpPr>
        <p:spPr>
          <a:xfrm>
            <a:off x="616963" y="6393003"/>
            <a:ext cx="597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400" kern="1200">
                <a:solidFill>
                  <a:srgbClr val="F0F0F0"/>
                </a:solidFill>
                <a:latin typeface="Navigo Light" panose="02070503070706040303" pitchFamily="18" charset="0"/>
                <a:ea typeface="Navigo Light" panose="02070503070706040303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noProof="0">
                <a:latin typeface="Trebuchet MS" panose="020B0603020202020204" pitchFamily="34" charset="0"/>
              </a:rPr>
              <a:t>Seguiu-nos a </a:t>
            </a:r>
            <a:r>
              <a:rPr lang="ca-ES" noProof="0" err="1">
                <a:latin typeface="Trebuchet MS" panose="020B0603020202020204" pitchFamily="34" charset="0"/>
              </a:rPr>
              <a:t>Twitter</a:t>
            </a:r>
            <a:r>
              <a:rPr lang="ca-ES" noProof="0">
                <a:latin typeface="Trebuchet MS" panose="020B0603020202020204" pitchFamily="34" charset="0"/>
              </a:rPr>
              <a:t> i </a:t>
            </a:r>
            <a:r>
              <a:rPr lang="ca-ES" noProof="0" err="1">
                <a:latin typeface="Trebuchet MS" panose="020B0603020202020204" pitchFamily="34" charset="0"/>
              </a:rPr>
              <a:t>LinkedIn</a:t>
            </a:r>
            <a:r>
              <a:rPr lang="ca-ES" noProof="0">
                <a:latin typeface="Trebuchet MS" panose="020B0603020202020204" pitchFamily="34" charset="0"/>
              </a:rPr>
              <a:t>: @</a:t>
            </a:r>
            <a:r>
              <a:rPr lang="ca-ES" noProof="0" err="1">
                <a:latin typeface="Trebuchet MS" panose="020B0603020202020204" pitchFamily="34" charset="0"/>
              </a:rPr>
              <a:t>timepac</a:t>
            </a:r>
            <a:endParaRPr lang="ca-ES" noProof="0">
              <a:latin typeface="Trebuchet MS" panose="020B0603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16963" y="3267087"/>
            <a:ext cx="7620000" cy="514350"/>
          </a:xfrm>
        </p:spPr>
        <p:txBody>
          <a:bodyPr>
            <a:normAutofit/>
          </a:bodyPr>
          <a:lstStyle>
            <a:lvl1pPr marL="0" indent="0">
              <a:buNone/>
              <a:defRPr lang="es-ES" sz="3200" b="1" kern="1200" dirty="0">
                <a:solidFill>
                  <a:srgbClr val="93C02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name@mail.com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55A607-C69A-4583-9E39-5D704BF2F9A9}"/>
              </a:ext>
            </a:extLst>
          </p:cNvPr>
          <p:cNvSpPr txBox="1"/>
          <p:nvPr userDrawn="1"/>
        </p:nvSpPr>
        <p:spPr>
          <a:xfrm>
            <a:off x="7755011" y="6398076"/>
            <a:ext cx="3820026" cy="38355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800" b="0" i="0">
                <a:solidFill>
                  <a:schemeClr val="bg1"/>
                </a:solidFill>
                <a:effectLst/>
                <a:latin typeface="Nunito" panose="00000500000000000000" pitchFamily="2" charset="0"/>
              </a:rPr>
              <a:t>This project has received funding from the European Union’s Horizon 2020 research and innovation </a:t>
            </a:r>
            <a:r>
              <a:rPr lang="en-US" sz="800" b="0" i="0" err="1">
                <a:solidFill>
                  <a:schemeClr val="bg1"/>
                </a:solidFill>
                <a:effectLst/>
                <a:latin typeface="Nunito" panose="00000500000000000000" pitchFamily="2" charset="0"/>
              </a:rPr>
              <a:t>programme</a:t>
            </a:r>
            <a:r>
              <a:rPr lang="en-US" sz="800" b="0" i="0">
                <a:solidFill>
                  <a:schemeClr val="bg1"/>
                </a:solidFill>
                <a:effectLst/>
                <a:latin typeface="Nunito" panose="00000500000000000000" pitchFamily="2" charset="0"/>
              </a:rPr>
              <a:t> under grant agreement No 101033819</a:t>
            </a:r>
            <a:endParaRPr lang="de-DE" sz="800" b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83B1FE4-E5D0-4CDC-BBDC-811D2EE02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0" y="6404455"/>
            <a:ext cx="555784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5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E9E8-A499-F165-DCB2-6A0EC830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EE351-1E39-E373-3070-1B330DC87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 1. EPC data </a:t>
            </a:r>
            <a:r>
              <a:rPr lang="it-IT" err="1"/>
              <a:t>collection</a:t>
            </a:r>
            <a:r>
              <a:rPr lang="it-IT"/>
              <a:t>, </a:t>
            </a:r>
            <a:r>
              <a:rPr lang="it-IT" err="1"/>
              <a:t>validation</a:t>
            </a:r>
            <a:r>
              <a:rPr lang="it-IT"/>
              <a:t> and exploitation</a:t>
            </a:r>
            <a:endParaRPr lang="en-GB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985118AB-A355-988E-5112-75D7CB3CEF7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820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C364-A8D7-8806-4F89-776A4D53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4DB8F-1DA4-F639-1FFE-EC273B389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 1. EPC data collection, validation and exploitation</a:t>
            </a:r>
            <a:endParaRPr lang="en-GB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7BB02E6-74E7-1F24-0F77-5521A95D83C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22656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E156-0E12-E719-02D1-6EF41F10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8FCBB-172E-34BA-15B6-B40A6DDB8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 1. EPC data collection, validation and exploitation</a:t>
            </a:r>
            <a:endParaRPr lang="en-GB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C18892B-41AE-AEBB-5E1A-7A32254E11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7449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4F1A-2FC6-3AB2-0342-B126655E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41D42-3FED-E9B9-F08B-694E9F2FB3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 1. EPC data collection, validation and exploitation</a:t>
            </a:r>
            <a:endParaRPr lang="en-GB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63A6F5B-8C7E-B507-56E4-579E8508B15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7151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AFE-3437-AE90-66C7-546EB79A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15E60-5EE6-C729-5DE5-74A04DBA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 1. EPC data collection, validation and exploitation</a:t>
            </a:r>
            <a:endParaRPr lang="en-GB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8E18C03-4905-01A3-4364-1D35E842F29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721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EA0F-8DB8-7C07-2126-A057D66C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FE130-90AB-F8CB-9F5A-7653EFE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 1. EPC data collection, validation and exploitation</a:t>
            </a:r>
            <a:endParaRPr lang="en-GB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D35786F-821A-3888-C86A-876616A098E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39852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FC58A-C425-A325-AA0A-41CB28B5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9E0FFB6-2513-7FC3-8CF1-403ACC6D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 Webinar 1. EPC data collection, validation and exploitation</a:t>
            </a:r>
            <a:endParaRPr lang="en-GB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04F659F-E065-6E5A-A532-61D03830090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389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60D85F-5E27-4438-B7CF-0322A422F9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14FEBE-3A6F-9360-2416-36C54C100A3B}"/>
              </a:ext>
            </a:extLst>
          </p:cNvPr>
          <p:cNvSpPr txBox="1"/>
          <p:nvPr userDrawn="1"/>
        </p:nvSpPr>
        <p:spPr>
          <a:xfrm>
            <a:off x="616962" y="301925"/>
            <a:ext cx="10958076" cy="8971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b="1">
                <a:solidFill>
                  <a:srgbClr val="008B3B"/>
                </a:solidFill>
                <a:latin typeface="Georgia" panose="02040502050405020303" pitchFamily="18" charset="0"/>
              </a:rPr>
              <a:t>Your title here</a:t>
            </a:r>
          </a:p>
        </p:txBody>
      </p:sp>
      <p:sp>
        <p:nvSpPr>
          <p:cNvPr id="5" name="Inhaltsplatzhalter 12">
            <a:extLst>
              <a:ext uri="{FF2B5EF4-FFF2-40B4-BE49-F238E27FC236}">
                <a16:creationId xmlns:a16="http://schemas.microsoft.com/office/drawing/2014/main" id="{B1F61DCC-6254-EEC1-CF41-04358671E2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6962" y="1463467"/>
            <a:ext cx="10958076" cy="44801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241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50770B0-8C90-4359-B68A-16A6F3A6DFE4}"/>
              </a:ext>
            </a:extLst>
          </p:cNvPr>
          <p:cNvSpPr/>
          <p:nvPr userDrawn="1"/>
        </p:nvSpPr>
        <p:spPr>
          <a:xfrm>
            <a:off x="-1" y="-1"/>
            <a:ext cx="4846983" cy="639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63947" y="851735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11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4">
            <a:extLst>
              <a:ext uri="{FF2B5EF4-FFF2-40B4-BE49-F238E27FC236}">
                <a16:creationId xmlns:a16="http://schemas.microsoft.com/office/drawing/2014/main" id="{8C72B29B-02BB-4931-934A-4204D02A1D51}"/>
              </a:ext>
            </a:extLst>
          </p:cNvPr>
          <p:cNvSpPr/>
          <p:nvPr userDrawn="1"/>
        </p:nvSpPr>
        <p:spPr>
          <a:xfrm>
            <a:off x="4846982" y="0"/>
            <a:ext cx="7345019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50770B0-8C90-4359-B68A-16A6F3A6DFE4}"/>
              </a:ext>
            </a:extLst>
          </p:cNvPr>
          <p:cNvSpPr/>
          <p:nvPr userDrawn="1"/>
        </p:nvSpPr>
        <p:spPr>
          <a:xfrm>
            <a:off x="-1" y="-1"/>
            <a:ext cx="4846983" cy="639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842001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5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Apartmentgebäude, Gebäude enthält.&#10;&#10;Automatisch generierte Beschreibung">
            <a:extLst>
              <a:ext uri="{FF2B5EF4-FFF2-40B4-BE49-F238E27FC236}">
                <a16:creationId xmlns:a16="http://schemas.microsoft.com/office/drawing/2014/main" id="{7224593B-E62B-443F-8397-5D34B4D3B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b="14335"/>
          <a:stretch/>
        </p:blipFill>
        <p:spPr>
          <a:xfrm>
            <a:off x="4846982" y="-1"/>
            <a:ext cx="7358871" cy="639426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8EF72DE-33CA-4EA4-8E9F-3F717C45C928}"/>
              </a:ext>
            </a:extLst>
          </p:cNvPr>
          <p:cNvSpPr/>
          <p:nvPr userDrawn="1"/>
        </p:nvSpPr>
        <p:spPr>
          <a:xfrm>
            <a:off x="5221362" y="833374"/>
            <a:ext cx="653400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50770B0-8C90-4359-B68A-16A6F3A6DFE4}"/>
              </a:ext>
            </a:extLst>
          </p:cNvPr>
          <p:cNvSpPr/>
          <p:nvPr userDrawn="1"/>
        </p:nvSpPr>
        <p:spPr>
          <a:xfrm>
            <a:off x="-1" y="-1"/>
            <a:ext cx="4846983" cy="639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014188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19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0E08D34-53D9-408E-8B2B-7E1B88F6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7031" r="20023" b="7031"/>
          <a:stretch/>
        </p:blipFill>
        <p:spPr>
          <a:xfrm>
            <a:off x="4846980" y="-1"/>
            <a:ext cx="7345019" cy="639426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8EF72DE-33CA-4EA4-8E9F-3F717C45C928}"/>
              </a:ext>
            </a:extLst>
          </p:cNvPr>
          <p:cNvSpPr/>
          <p:nvPr userDrawn="1"/>
        </p:nvSpPr>
        <p:spPr>
          <a:xfrm>
            <a:off x="5221362" y="750151"/>
            <a:ext cx="653400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50770B0-8C90-4359-B68A-16A6F3A6DFE4}"/>
              </a:ext>
            </a:extLst>
          </p:cNvPr>
          <p:cNvSpPr/>
          <p:nvPr userDrawn="1"/>
        </p:nvSpPr>
        <p:spPr>
          <a:xfrm>
            <a:off x="-1" y="-1"/>
            <a:ext cx="4846983" cy="639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</a:t>
            </a:r>
          </a:p>
          <a:p>
            <a:pPr lvl="0"/>
            <a:r>
              <a:rPr lang="en-US" noProof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930965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 1. EPC data collection, validation and exploitation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98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57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311B0-F531-8715-2D07-225CBB1F234F}"/>
              </a:ext>
            </a:extLst>
          </p:cNvPr>
          <p:cNvSpPr/>
          <p:nvPr userDrawn="1"/>
        </p:nvSpPr>
        <p:spPr>
          <a:xfrm>
            <a:off x="0" y="-16162"/>
            <a:ext cx="12192000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Picture 10" descr="A pen on a piece of paper&#10;&#10;Description automatically generated">
            <a:extLst>
              <a:ext uri="{FF2B5EF4-FFF2-40B4-BE49-F238E27FC236}">
                <a16:creationId xmlns:a16="http://schemas.microsoft.com/office/drawing/2014/main" id="{35527C82-4517-EA82-C8F2-48687BD7B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8456" b="36675"/>
          <a:stretch/>
        </p:blipFill>
        <p:spPr>
          <a:xfrm>
            <a:off x="0" y="-16162"/>
            <a:ext cx="12192000" cy="640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14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sv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sv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microsoft.com/office/2007/relationships/hdphoto" Target="../media/hdphoto6.wdp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5">
            <a:extLst>
              <a:ext uri="{FF2B5EF4-FFF2-40B4-BE49-F238E27FC236}">
                <a16:creationId xmlns:a16="http://schemas.microsoft.com/office/drawing/2014/main" id="{C9AFC50F-7991-4470-A170-192A1DFBB42C}"/>
              </a:ext>
            </a:extLst>
          </p:cNvPr>
          <p:cNvSpPr/>
          <p:nvPr userDrawn="1"/>
        </p:nvSpPr>
        <p:spPr>
          <a:xfrm>
            <a:off x="0" y="6394263"/>
            <a:ext cx="12192000" cy="46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10958076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CB844507-16F1-4422-9555-FE60183B6A4C}"/>
              </a:ext>
            </a:extLst>
          </p:cNvPr>
          <p:cNvSpPr txBox="1">
            <a:spLocks/>
          </p:cNvSpPr>
          <p:nvPr userDrawn="1"/>
        </p:nvSpPr>
        <p:spPr>
          <a:xfrm>
            <a:off x="10177668" y="6461491"/>
            <a:ext cx="1397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 b="1" i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F3C89631-14DE-434D-86A2-3D4F0E614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tino"/>
              </a:defRPr>
            </a:lvl1pPr>
          </a:lstStyle>
          <a:p>
            <a:r>
              <a:rPr lang="it-IT"/>
              <a:t> 1. EPC data collection, validation and exploitation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F13C30-FB5A-E88A-6A1B-E9BB43269EE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68991" y="6497544"/>
            <a:ext cx="2657475" cy="2571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E0BC-731C-8FFA-711C-BCC992659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3267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tino"/>
              </a:defRPr>
            </a:lvl1pPr>
          </a:lstStyle>
          <a:p>
            <a:r>
              <a:rPr lang="en-US"/>
              <a:t>29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45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2" r:id="rId5"/>
    <p:sldLayoutId id="2147483684" r:id="rId6"/>
    <p:sldLayoutId id="2147483685" r:id="rId7"/>
    <p:sldLayoutId id="2147483676" r:id="rId8"/>
    <p:sldLayoutId id="2147483715" r:id="rId9"/>
    <p:sldLayoutId id="2147483727" r:id="rId10"/>
    <p:sldLayoutId id="2147483724" r:id="rId11"/>
    <p:sldLayoutId id="2147483728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701" r:id="rId2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9109A47E-213A-791D-0C29-33A5842E0E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51" y="-16162"/>
            <a:ext cx="6364226" cy="6429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10540B-9756-DF35-6824-7AAD6C20D0B7}"/>
              </a:ext>
            </a:extLst>
          </p:cNvPr>
          <p:cNvSpPr/>
          <p:nvPr userDrawn="1"/>
        </p:nvSpPr>
        <p:spPr>
          <a:xfrm>
            <a:off x="0" y="-16162"/>
            <a:ext cx="7928725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Picture 7" descr="A pen on a piece of paper&#10;&#10;Description automatically generated">
            <a:extLst>
              <a:ext uri="{FF2B5EF4-FFF2-40B4-BE49-F238E27FC236}">
                <a16:creationId xmlns:a16="http://schemas.microsoft.com/office/drawing/2014/main" id="{BF690F9C-EFF6-F398-721E-E3220F37B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31603" b="36749"/>
          <a:stretch/>
        </p:blipFill>
        <p:spPr>
          <a:xfrm>
            <a:off x="0" y="-32325"/>
            <a:ext cx="7928724" cy="65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ck Arc 3">
            <a:extLst>
              <a:ext uri="{FF2B5EF4-FFF2-40B4-BE49-F238E27FC236}">
                <a16:creationId xmlns:a16="http://schemas.microsoft.com/office/drawing/2014/main" id="{6EC0DBEE-ED2A-B7AA-7D25-CABF324D0A6C}"/>
              </a:ext>
            </a:extLst>
          </p:cNvPr>
          <p:cNvSpPr/>
          <p:nvPr userDrawn="1"/>
        </p:nvSpPr>
        <p:spPr>
          <a:xfrm>
            <a:off x="6721629" y="-1716437"/>
            <a:ext cx="8614983" cy="9518828"/>
          </a:xfrm>
          <a:prstGeom prst="blockArc">
            <a:avLst>
              <a:gd name="adj1" fmla="val 6128291"/>
              <a:gd name="adj2" fmla="val 15214245"/>
              <a:gd name="adj3" fmla="val 14702"/>
            </a:avLst>
          </a:prstGeom>
          <a:solidFill>
            <a:srgbClr val="008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1" name="Rectángulo 5">
            <a:extLst>
              <a:ext uri="{FF2B5EF4-FFF2-40B4-BE49-F238E27FC236}">
                <a16:creationId xmlns:a16="http://schemas.microsoft.com/office/drawing/2014/main" id="{C9AFC50F-7991-4470-A170-192A1DFBB42C}"/>
              </a:ext>
            </a:extLst>
          </p:cNvPr>
          <p:cNvSpPr/>
          <p:nvPr userDrawn="1"/>
        </p:nvSpPr>
        <p:spPr>
          <a:xfrm>
            <a:off x="-58783" y="6375970"/>
            <a:ext cx="12261767" cy="54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7781080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F3C89631-14DE-434D-86A2-3D4F0E614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tino"/>
              </a:defRPr>
            </a:lvl1pPr>
          </a:lstStyle>
          <a:p>
            <a:r>
              <a:rPr lang="it-IT"/>
              <a:t> 1. EPC data collection, validation and exploitation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F13C30-FB5A-E88A-6A1B-E9BB43269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991" y="6497544"/>
            <a:ext cx="2657475" cy="257175"/>
          </a:xfrm>
          <a:prstGeom prst="rect">
            <a:avLst/>
          </a:prstGeom>
        </p:spPr>
      </p:pic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F77DA839-4F2E-FB1C-1553-9FFC0170B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6367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ombre con barba y bigote&#10;&#10;Descripción generada automáticamente">
            <a:extLst>
              <a:ext uri="{FF2B5EF4-FFF2-40B4-BE49-F238E27FC236}">
                <a16:creationId xmlns:a16="http://schemas.microsoft.com/office/drawing/2014/main" id="{ADD07E33-3B35-7E0E-A654-AB1EDC9412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0" y="-32325"/>
            <a:ext cx="4572914" cy="685800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F1700E9C-81C6-4ACD-80A2-138635472B21}"/>
              </a:ext>
            </a:extLst>
          </p:cNvPr>
          <p:cNvSpPr/>
          <p:nvPr userDrawn="1"/>
        </p:nvSpPr>
        <p:spPr>
          <a:xfrm>
            <a:off x="0" y="-16162"/>
            <a:ext cx="7928725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1" name="Picture 7" descr="A pen on a piece of paper&#10;&#10;Description automatically generated">
            <a:extLst>
              <a:ext uri="{FF2B5EF4-FFF2-40B4-BE49-F238E27FC236}">
                <a16:creationId xmlns:a16="http://schemas.microsoft.com/office/drawing/2014/main" id="{2354C539-89EB-5AB7-0937-E591F518D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31603" b="36749"/>
          <a:stretch/>
        </p:blipFill>
        <p:spPr>
          <a:xfrm>
            <a:off x="0" y="-32325"/>
            <a:ext cx="7928724" cy="65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Block Arc 3">
            <a:extLst>
              <a:ext uri="{FF2B5EF4-FFF2-40B4-BE49-F238E27FC236}">
                <a16:creationId xmlns:a16="http://schemas.microsoft.com/office/drawing/2014/main" id="{7F9FB2EE-FBB5-B668-C379-091EBB2B9013}"/>
              </a:ext>
            </a:extLst>
          </p:cNvPr>
          <p:cNvSpPr/>
          <p:nvPr userDrawn="1"/>
        </p:nvSpPr>
        <p:spPr>
          <a:xfrm>
            <a:off x="6721629" y="-1716437"/>
            <a:ext cx="8614983" cy="9518828"/>
          </a:xfrm>
          <a:prstGeom prst="blockArc">
            <a:avLst>
              <a:gd name="adj1" fmla="val 6128291"/>
              <a:gd name="adj2" fmla="val 15214245"/>
              <a:gd name="adj3" fmla="val 14702"/>
            </a:avLst>
          </a:prstGeom>
          <a:solidFill>
            <a:srgbClr val="008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23" name="Rectángulo 5">
            <a:extLst>
              <a:ext uri="{FF2B5EF4-FFF2-40B4-BE49-F238E27FC236}">
                <a16:creationId xmlns:a16="http://schemas.microsoft.com/office/drawing/2014/main" id="{F348E25D-1784-83F8-DDB0-F965F64008B1}"/>
              </a:ext>
            </a:extLst>
          </p:cNvPr>
          <p:cNvSpPr/>
          <p:nvPr userDrawn="1"/>
        </p:nvSpPr>
        <p:spPr>
          <a:xfrm>
            <a:off x="-58783" y="6375970"/>
            <a:ext cx="12261767" cy="54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Marcador de título 1">
            <a:extLst>
              <a:ext uri="{FF2B5EF4-FFF2-40B4-BE49-F238E27FC236}">
                <a16:creationId xmlns:a16="http://schemas.microsoft.com/office/drawing/2014/main" id="{89775547-A53C-E5CD-8152-D8C94C09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1A490ED7-77F6-7FD8-45F7-76A9819F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7781080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6" name="Segnaposto piè di pagina 4">
            <a:extLst>
              <a:ext uri="{FF2B5EF4-FFF2-40B4-BE49-F238E27FC236}">
                <a16:creationId xmlns:a16="http://schemas.microsoft.com/office/drawing/2014/main" id="{42FC2B22-101C-6670-2E17-DB1EBBB71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tino"/>
              </a:defRPr>
            </a:lvl1pPr>
          </a:lstStyle>
          <a:p>
            <a:r>
              <a:rPr lang="it-IT"/>
              <a:t> 1. EPC data collection, validation and exploitation</a:t>
            </a:r>
            <a:endParaRPr lang="en-GB"/>
          </a:p>
        </p:txBody>
      </p:sp>
      <p:pic>
        <p:nvPicPr>
          <p:cNvPr id="27" name="Graphic 4">
            <a:extLst>
              <a:ext uri="{FF2B5EF4-FFF2-40B4-BE49-F238E27FC236}">
                <a16:creationId xmlns:a16="http://schemas.microsoft.com/office/drawing/2014/main" id="{531A23F2-C50C-8A54-AFA7-5CD1D8D480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991" y="6497544"/>
            <a:ext cx="2657475" cy="257175"/>
          </a:xfrm>
          <a:prstGeom prst="rect">
            <a:avLst/>
          </a:prstGeom>
        </p:spPr>
      </p:pic>
      <p:sp>
        <p:nvSpPr>
          <p:cNvPr id="29" name="Date Placeholder 6">
            <a:extLst>
              <a:ext uri="{FF2B5EF4-FFF2-40B4-BE49-F238E27FC236}">
                <a16:creationId xmlns:a16="http://schemas.microsoft.com/office/drawing/2014/main" id="{2B0A2241-C8C3-3B80-D0CB-F8F0A5A4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646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entes y una camisa gris&#10;&#10;Descripción generada automáticamente con confianza media">
            <a:extLst>
              <a:ext uri="{FF2B5EF4-FFF2-40B4-BE49-F238E27FC236}">
                <a16:creationId xmlns:a16="http://schemas.microsoft.com/office/drawing/2014/main" id="{C66E8D43-3AEF-A3A0-F166-2CFE270208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0" y="-32325"/>
            <a:ext cx="4572914" cy="6858000"/>
          </a:xfrm>
          <a:prstGeom prst="rect">
            <a:avLst/>
          </a:prstGeom>
        </p:spPr>
      </p:pic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CB844507-16F1-4422-9555-FE60183B6A4C}"/>
              </a:ext>
            </a:extLst>
          </p:cNvPr>
          <p:cNvSpPr txBox="1">
            <a:spLocks/>
          </p:cNvSpPr>
          <p:nvPr userDrawn="1"/>
        </p:nvSpPr>
        <p:spPr>
          <a:xfrm>
            <a:off x="10177668" y="6461491"/>
            <a:ext cx="1397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C48702-E445-134E-B960-6F692773524F}" type="slidenum">
              <a:rPr lang="en-US" sz="1000" b="1" i="0" smtClean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pPr algn="r"/>
              <a:t>‹#›</a:t>
            </a:fld>
            <a:endParaRPr lang="en-US" sz="1000" b="1" i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30F47C3-F805-64A3-0C1E-C8DE4583AB13}"/>
              </a:ext>
            </a:extLst>
          </p:cNvPr>
          <p:cNvSpPr/>
          <p:nvPr userDrawn="1"/>
        </p:nvSpPr>
        <p:spPr>
          <a:xfrm>
            <a:off x="0" y="-16162"/>
            <a:ext cx="7928725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Picture 7" descr="A pen on a piece of paper&#10;&#10;Description automatically generated">
            <a:extLst>
              <a:ext uri="{FF2B5EF4-FFF2-40B4-BE49-F238E27FC236}">
                <a16:creationId xmlns:a16="http://schemas.microsoft.com/office/drawing/2014/main" id="{252F4EF5-5FC1-C279-9F22-61B9AE8F0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31603" b="36749"/>
          <a:stretch/>
        </p:blipFill>
        <p:spPr>
          <a:xfrm>
            <a:off x="0" y="-32325"/>
            <a:ext cx="7928724" cy="65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Block Arc 3">
            <a:extLst>
              <a:ext uri="{FF2B5EF4-FFF2-40B4-BE49-F238E27FC236}">
                <a16:creationId xmlns:a16="http://schemas.microsoft.com/office/drawing/2014/main" id="{63CFBCF4-4C92-DB0C-300F-E22822B89F02}"/>
              </a:ext>
            </a:extLst>
          </p:cNvPr>
          <p:cNvSpPr/>
          <p:nvPr userDrawn="1"/>
        </p:nvSpPr>
        <p:spPr>
          <a:xfrm>
            <a:off x="6721629" y="-1716437"/>
            <a:ext cx="8614983" cy="9518828"/>
          </a:xfrm>
          <a:prstGeom prst="blockArc">
            <a:avLst>
              <a:gd name="adj1" fmla="val 6128291"/>
              <a:gd name="adj2" fmla="val 15214245"/>
              <a:gd name="adj3" fmla="val 14702"/>
            </a:avLst>
          </a:prstGeom>
          <a:solidFill>
            <a:srgbClr val="008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6" name="Rectángulo 5">
            <a:extLst>
              <a:ext uri="{FF2B5EF4-FFF2-40B4-BE49-F238E27FC236}">
                <a16:creationId xmlns:a16="http://schemas.microsoft.com/office/drawing/2014/main" id="{F432E5F1-F3D1-5030-8CFD-5F3A59877CA8}"/>
              </a:ext>
            </a:extLst>
          </p:cNvPr>
          <p:cNvSpPr/>
          <p:nvPr userDrawn="1"/>
        </p:nvSpPr>
        <p:spPr>
          <a:xfrm>
            <a:off x="-58783" y="6375970"/>
            <a:ext cx="12261767" cy="54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Marcador de título 1">
            <a:extLst>
              <a:ext uri="{FF2B5EF4-FFF2-40B4-BE49-F238E27FC236}">
                <a16:creationId xmlns:a16="http://schemas.microsoft.com/office/drawing/2014/main" id="{95305AC7-2070-5265-EAB2-7B45D438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F69E8ADD-F4A8-69D9-EE18-9751A3DE1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7781080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A3404184-F7D9-D000-0912-F0E5F8DC6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tino"/>
              </a:defRPr>
            </a:lvl1pPr>
          </a:lstStyle>
          <a:p>
            <a:r>
              <a:rPr lang="it-IT"/>
              <a:t> 1. EPC data collection, validation and exploitation</a:t>
            </a:r>
            <a:endParaRPr lang="en-GB"/>
          </a:p>
        </p:txBody>
      </p:sp>
      <p:pic>
        <p:nvPicPr>
          <p:cNvPr id="20" name="Graphic 4">
            <a:extLst>
              <a:ext uri="{FF2B5EF4-FFF2-40B4-BE49-F238E27FC236}">
                <a16:creationId xmlns:a16="http://schemas.microsoft.com/office/drawing/2014/main" id="{F7C8AC8C-5126-9E85-006F-26BAF9001D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991" y="6497544"/>
            <a:ext cx="2657475" cy="257175"/>
          </a:xfrm>
          <a:prstGeom prst="rect">
            <a:avLst/>
          </a:prstGeom>
        </p:spPr>
      </p:pic>
      <p:sp>
        <p:nvSpPr>
          <p:cNvPr id="22" name="Date Placeholder 6">
            <a:extLst>
              <a:ext uri="{FF2B5EF4-FFF2-40B4-BE49-F238E27FC236}">
                <a16:creationId xmlns:a16="http://schemas.microsoft.com/office/drawing/2014/main" id="{FF7C9E4E-83EE-A327-A498-2382F563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0866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ombre con suéter gris posando&#10;&#10;Descripción generada automáticamente">
            <a:extLst>
              <a:ext uri="{FF2B5EF4-FFF2-40B4-BE49-F238E27FC236}">
                <a16:creationId xmlns:a16="http://schemas.microsoft.com/office/drawing/2014/main" id="{825077D4-7A5E-8389-CFA9-AB17CE9D4C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7" y="-15589"/>
            <a:ext cx="4572914" cy="685800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6D44DCB2-8895-C270-4E76-B3075F3C6E3E}"/>
              </a:ext>
            </a:extLst>
          </p:cNvPr>
          <p:cNvSpPr/>
          <p:nvPr userDrawn="1"/>
        </p:nvSpPr>
        <p:spPr>
          <a:xfrm>
            <a:off x="0" y="-16162"/>
            <a:ext cx="7928725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Picture 7" descr="A pen on a piece of paper&#10;&#10;Description automatically generated">
            <a:extLst>
              <a:ext uri="{FF2B5EF4-FFF2-40B4-BE49-F238E27FC236}">
                <a16:creationId xmlns:a16="http://schemas.microsoft.com/office/drawing/2014/main" id="{BC8CC639-A413-5FDA-B2A1-917BE5D4C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31603" b="36749"/>
          <a:stretch/>
        </p:blipFill>
        <p:spPr>
          <a:xfrm>
            <a:off x="0" y="-32325"/>
            <a:ext cx="7928724" cy="65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Block Arc 3">
            <a:extLst>
              <a:ext uri="{FF2B5EF4-FFF2-40B4-BE49-F238E27FC236}">
                <a16:creationId xmlns:a16="http://schemas.microsoft.com/office/drawing/2014/main" id="{B3F47325-A28F-F877-928E-6C02868AC570}"/>
              </a:ext>
            </a:extLst>
          </p:cNvPr>
          <p:cNvSpPr/>
          <p:nvPr userDrawn="1"/>
        </p:nvSpPr>
        <p:spPr>
          <a:xfrm>
            <a:off x="6721629" y="-1716437"/>
            <a:ext cx="8614983" cy="9518828"/>
          </a:xfrm>
          <a:prstGeom prst="blockArc">
            <a:avLst>
              <a:gd name="adj1" fmla="val 6128291"/>
              <a:gd name="adj2" fmla="val 15214245"/>
              <a:gd name="adj3" fmla="val 14702"/>
            </a:avLst>
          </a:prstGeom>
          <a:solidFill>
            <a:srgbClr val="008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6" name="Rectángulo 5">
            <a:extLst>
              <a:ext uri="{FF2B5EF4-FFF2-40B4-BE49-F238E27FC236}">
                <a16:creationId xmlns:a16="http://schemas.microsoft.com/office/drawing/2014/main" id="{ED80B66D-8E03-ED90-DA3D-2814C1CEE952}"/>
              </a:ext>
            </a:extLst>
          </p:cNvPr>
          <p:cNvSpPr/>
          <p:nvPr userDrawn="1"/>
        </p:nvSpPr>
        <p:spPr>
          <a:xfrm>
            <a:off x="-58783" y="6375970"/>
            <a:ext cx="12261767" cy="54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Marcador de título 1">
            <a:extLst>
              <a:ext uri="{FF2B5EF4-FFF2-40B4-BE49-F238E27FC236}">
                <a16:creationId xmlns:a16="http://schemas.microsoft.com/office/drawing/2014/main" id="{B626335F-781A-7003-7F0E-F93B2DA5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34FABA89-A3D3-0A8F-8779-5CB48733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7781080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27B50E75-953E-E136-55AA-8ECDFD2A7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tino"/>
              </a:defRPr>
            </a:lvl1pPr>
          </a:lstStyle>
          <a:p>
            <a:r>
              <a:rPr lang="it-IT"/>
              <a:t> 1. EPC data collection, validation and exploitation</a:t>
            </a:r>
            <a:endParaRPr lang="en-GB"/>
          </a:p>
        </p:txBody>
      </p:sp>
      <p:pic>
        <p:nvPicPr>
          <p:cNvPr id="20" name="Graphic 4">
            <a:extLst>
              <a:ext uri="{FF2B5EF4-FFF2-40B4-BE49-F238E27FC236}">
                <a16:creationId xmlns:a16="http://schemas.microsoft.com/office/drawing/2014/main" id="{B310E682-BE7D-2D4B-522E-8DF37CE7BB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991" y="6497544"/>
            <a:ext cx="2657475" cy="257175"/>
          </a:xfrm>
          <a:prstGeom prst="rect">
            <a:avLst/>
          </a:prstGeom>
        </p:spPr>
      </p:pic>
      <p:sp>
        <p:nvSpPr>
          <p:cNvPr id="22" name="Date Placeholder 6">
            <a:extLst>
              <a:ext uri="{FF2B5EF4-FFF2-40B4-BE49-F238E27FC236}">
                <a16:creationId xmlns:a16="http://schemas.microsoft.com/office/drawing/2014/main" id="{613A3535-A4FC-2264-2EBB-F2F5515F2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1895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with short dark hair wearing a green sweater&#10;&#10;Description automatically generated">
            <a:extLst>
              <a:ext uri="{FF2B5EF4-FFF2-40B4-BE49-F238E27FC236}">
                <a16:creationId xmlns:a16="http://schemas.microsoft.com/office/drawing/2014/main" id="{8B92C31E-07CD-AD8E-F2A3-B03E1AC09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43" y="-16162"/>
            <a:ext cx="5738478" cy="6442048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3C053445-83AC-8FF7-AF0D-0ECDAE4E8B04}"/>
              </a:ext>
            </a:extLst>
          </p:cNvPr>
          <p:cNvSpPr/>
          <p:nvPr userDrawn="1"/>
        </p:nvSpPr>
        <p:spPr>
          <a:xfrm>
            <a:off x="0" y="-16162"/>
            <a:ext cx="7928725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Picture 7" descr="A pen on a piece of paper&#10;&#10;Description automatically generated">
            <a:extLst>
              <a:ext uri="{FF2B5EF4-FFF2-40B4-BE49-F238E27FC236}">
                <a16:creationId xmlns:a16="http://schemas.microsoft.com/office/drawing/2014/main" id="{916472D0-07D8-F148-1C4F-0A1230E3E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31603" b="36749"/>
          <a:stretch/>
        </p:blipFill>
        <p:spPr>
          <a:xfrm>
            <a:off x="0" y="-32325"/>
            <a:ext cx="7928724" cy="65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Block Arc 3">
            <a:extLst>
              <a:ext uri="{FF2B5EF4-FFF2-40B4-BE49-F238E27FC236}">
                <a16:creationId xmlns:a16="http://schemas.microsoft.com/office/drawing/2014/main" id="{7073F72E-4C05-4247-1A6E-D1D5C594EC39}"/>
              </a:ext>
            </a:extLst>
          </p:cNvPr>
          <p:cNvSpPr/>
          <p:nvPr userDrawn="1"/>
        </p:nvSpPr>
        <p:spPr>
          <a:xfrm>
            <a:off x="6721629" y="-1716437"/>
            <a:ext cx="8614983" cy="9518828"/>
          </a:xfrm>
          <a:prstGeom prst="blockArc">
            <a:avLst>
              <a:gd name="adj1" fmla="val 6128291"/>
              <a:gd name="adj2" fmla="val 15214245"/>
              <a:gd name="adj3" fmla="val 14702"/>
            </a:avLst>
          </a:prstGeom>
          <a:solidFill>
            <a:srgbClr val="008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6" name="Rectángulo 5">
            <a:extLst>
              <a:ext uri="{FF2B5EF4-FFF2-40B4-BE49-F238E27FC236}">
                <a16:creationId xmlns:a16="http://schemas.microsoft.com/office/drawing/2014/main" id="{85E3C6A0-8B8A-43C4-7C62-6082229F6D91}"/>
              </a:ext>
            </a:extLst>
          </p:cNvPr>
          <p:cNvSpPr/>
          <p:nvPr userDrawn="1"/>
        </p:nvSpPr>
        <p:spPr>
          <a:xfrm>
            <a:off x="-58783" y="6375970"/>
            <a:ext cx="12261767" cy="54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Marcador de título 1">
            <a:extLst>
              <a:ext uri="{FF2B5EF4-FFF2-40B4-BE49-F238E27FC236}">
                <a16:creationId xmlns:a16="http://schemas.microsoft.com/office/drawing/2014/main" id="{D6E47702-C84E-0B1C-8BFE-34578F38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791BE961-99F3-6FB4-0DA1-012E65DA3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7781080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EAF51BA7-B7C3-E0E7-08D6-E2114827F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tino"/>
              </a:defRPr>
            </a:lvl1pPr>
          </a:lstStyle>
          <a:p>
            <a:r>
              <a:rPr lang="it-IT"/>
              <a:t> 1. EPC data collection, validation and exploitation</a:t>
            </a:r>
            <a:endParaRPr lang="en-GB"/>
          </a:p>
        </p:txBody>
      </p:sp>
      <p:pic>
        <p:nvPicPr>
          <p:cNvPr id="20" name="Graphic 4">
            <a:extLst>
              <a:ext uri="{FF2B5EF4-FFF2-40B4-BE49-F238E27FC236}">
                <a16:creationId xmlns:a16="http://schemas.microsoft.com/office/drawing/2014/main" id="{9DC32F52-55C8-6129-4907-1157AB2AB2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991" y="6497544"/>
            <a:ext cx="2657475" cy="257175"/>
          </a:xfrm>
          <a:prstGeom prst="rect">
            <a:avLst/>
          </a:prstGeom>
        </p:spPr>
      </p:pic>
      <p:sp>
        <p:nvSpPr>
          <p:cNvPr id="22" name="Date Placeholder 6">
            <a:extLst>
              <a:ext uri="{FF2B5EF4-FFF2-40B4-BE49-F238E27FC236}">
                <a16:creationId xmlns:a16="http://schemas.microsoft.com/office/drawing/2014/main" id="{E82D6219-DE77-4F1B-BAE7-44424B114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8841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in a black and white shirt&#10;&#10;Description automatically generated">
            <a:extLst>
              <a:ext uri="{FF2B5EF4-FFF2-40B4-BE49-F238E27FC236}">
                <a16:creationId xmlns:a16="http://schemas.microsoft.com/office/drawing/2014/main" id="{0BDDC0F8-B77F-F950-5BFA-92743A476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95" y="-8626"/>
            <a:ext cx="4488605" cy="6392861"/>
          </a:xfrm>
          <a:prstGeom prst="rect">
            <a:avLst/>
          </a:prstGeom>
        </p:spPr>
      </p:pic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CB844507-16F1-4422-9555-FE60183B6A4C}"/>
              </a:ext>
            </a:extLst>
          </p:cNvPr>
          <p:cNvSpPr txBox="1">
            <a:spLocks/>
          </p:cNvSpPr>
          <p:nvPr userDrawn="1"/>
        </p:nvSpPr>
        <p:spPr>
          <a:xfrm>
            <a:off x="10177668" y="6461491"/>
            <a:ext cx="1397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C48702-E445-134E-B960-6F692773524F}" type="slidenum">
              <a:rPr lang="en-US" sz="1000" b="1" i="0" smtClean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pPr algn="r"/>
              <a:t>‹#›</a:t>
            </a:fld>
            <a:endParaRPr lang="en-US" sz="1000" b="1" i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D78318D-92AE-6F57-668D-003B9F472F5B}"/>
              </a:ext>
            </a:extLst>
          </p:cNvPr>
          <p:cNvSpPr/>
          <p:nvPr userDrawn="1"/>
        </p:nvSpPr>
        <p:spPr>
          <a:xfrm>
            <a:off x="0" y="-16162"/>
            <a:ext cx="7928725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Picture 7" descr="A pen on a piece of paper&#10;&#10;Description automatically generated">
            <a:extLst>
              <a:ext uri="{FF2B5EF4-FFF2-40B4-BE49-F238E27FC236}">
                <a16:creationId xmlns:a16="http://schemas.microsoft.com/office/drawing/2014/main" id="{BE96F453-E891-CEB2-4872-EF472E38A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31603" b="36749"/>
          <a:stretch/>
        </p:blipFill>
        <p:spPr>
          <a:xfrm>
            <a:off x="0" y="-32325"/>
            <a:ext cx="7928724" cy="65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Block Arc 3">
            <a:extLst>
              <a:ext uri="{FF2B5EF4-FFF2-40B4-BE49-F238E27FC236}">
                <a16:creationId xmlns:a16="http://schemas.microsoft.com/office/drawing/2014/main" id="{9EEC577F-9863-5FA5-4063-E4B455B6AAC1}"/>
              </a:ext>
            </a:extLst>
          </p:cNvPr>
          <p:cNvSpPr/>
          <p:nvPr userDrawn="1"/>
        </p:nvSpPr>
        <p:spPr>
          <a:xfrm>
            <a:off x="6721629" y="-1716437"/>
            <a:ext cx="8614983" cy="9518828"/>
          </a:xfrm>
          <a:prstGeom prst="blockArc">
            <a:avLst>
              <a:gd name="adj1" fmla="val 6128291"/>
              <a:gd name="adj2" fmla="val 15214245"/>
              <a:gd name="adj3" fmla="val 14702"/>
            </a:avLst>
          </a:prstGeom>
          <a:solidFill>
            <a:srgbClr val="008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6" name="Rectángulo 5">
            <a:extLst>
              <a:ext uri="{FF2B5EF4-FFF2-40B4-BE49-F238E27FC236}">
                <a16:creationId xmlns:a16="http://schemas.microsoft.com/office/drawing/2014/main" id="{A85F1067-15C7-A0D2-8447-94603B12E84B}"/>
              </a:ext>
            </a:extLst>
          </p:cNvPr>
          <p:cNvSpPr/>
          <p:nvPr userDrawn="1"/>
        </p:nvSpPr>
        <p:spPr>
          <a:xfrm>
            <a:off x="-58783" y="6375970"/>
            <a:ext cx="12261767" cy="54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Marcador de título 1">
            <a:extLst>
              <a:ext uri="{FF2B5EF4-FFF2-40B4-BE49-F238E27FC236}">
                <a16:creationId xmlns:a16="http://schemas.microsoft.com/office/drawing/2014/main" id="{5BC8FFD4-8A82-6071-853E-7299FEA0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3817AC3-9731-47EA-BA16-E4B963AF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7781080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2666FC8E-E55D-D57B-DED5-896AF5FF8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tino"/>
              </a:defRPr>
            </a:lvl1pPr>
          </a:lstStyle>
          <a:p>
            <a:r>
              <a:rPr lang="it-IT"/>
              <a:t> 1. EPC data collection, validation and exploitation</a:t>
            </a:r>
            <a:endParaRPr lang="en-GB"/>
          </a:p>
        </p:txBody>
      </p:sp>
      <p:pic>
        <p:nvPicPr>
          <p:cNvPr id="20" name="Graphic 4">
            <a:extLst>
              <a:ext uri="{FF2B5EF4-FFF2-40B4-BE49-F238E27FC236}">
                <a16:creationId xmlns:a16="http://schemas.microsoft.com/office/drawing/2014/main" id="{72E1FC79-E5F3-2166-2EA9-2F68442EF6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991" y="6497544"/>
            <a:ext cx="2657475" cy="257175"/>
          </a:xfrm>
          <a:prstGeom prst="rect">
            <a:avLst/>
          </a:prstGeom>
        </p:spPr>
      </p:pic>
      <p:sp>
        <p:nvSpPr>
          <p:cNvPr id="24" name="Date Placeholder 6">
            <a:extLst>
              <a:ext uri="{FF2B5EF4-FFF2-40B4-BE49-F238E27FC236}">
                <a16:creationId xmlns:a16="http://schemas.microsoft.com/office/drawing/2014/main" id="{795EA917-ECCB-DA2C-49D5-FA272A9DE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76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Vorhang, Person, Anzug, drinnen enthält.&#10;&#10;Automatisch generierte Beschreibung">
            <a:extLst>
              <a:ext uri="{FF2B5EF4-FFF2-40B4-BE49-F238E27FC236}">
                <a16:creationId xmlns:a16="http://schemas.microsoft.com/office/drawing/2014/main" id="{C9D2466B-859B-07F1-F499-AD0B86DFBF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1" y="-16162"/>
            <a:ext cx="7167510" cy="716751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E5113AFC-6EFE-F4D6-83A3-7B5797E90758}"/>
              </a:ext>
            </a:extLst>
          </p:cNvPr>
          <p:cNvSpPr/>
          <p:nvPr userDrawn="1"/>
        </p:nvSpPr>
        <p:spPr>
          <a:xfrm>
            <a:off x="0" y="-16162"/>
            <a:ext cx="7928725" cy="6413500"/>
          </a:xfrm>
          <a:prstGeom prst="rect">
            <a:avLst/>
          </a:prstGeom>
          <a:gradFill flip="none" rotWithShape="1">
            <a:gsLst>
              <a:gs pos="43000">
                <a:srgbClr val="93C01F"/>
              </a:gs>
              <a:gs pos="96000">
                <a:srgbClr val="008D36"/>
              </a:gs>
              <a:gs pos="18000">
                <a:srgbClr val="93C01F"/>
              </a:gs>
              <a:gs pos="72000">
                <a:srgbClr val="4AA7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Picture 7" descr="A pen on a piece of paper&#10;&#10;Description automatically generated">
            <a:extLst>
              <a:ext uri="{FF2B5EF4-FFF2-40B4-BE49-F238E27FC236}">
                <a16:creationId xmlns:a16="http://schemas.microsoft.com/office/drawing/2014/main" id="{927046AD-6EE6-1583-A71C-21C084035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1924" r="31603" b="36749"/>
          <a:stretch/>
        </p:blipFill>
        <p:spPr>
          <a:xfrm>
            <a:off x="0" y="-32325"/>
            <a:ext cx="7928724" cy="65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Block Arc 3">
            <a:extLst>
              <a:ext uri="{FF2B5EF4-FFF2-40B4-BE49-F238E27FC236}">
                <a16:creationId xmlns:a16="http://schemas.microsoft.com/office/drawing/2014/main" id="{866BBA6E-AF12-F298-B2B5-50E66046CCF6}"/>
              </a:ext>
            </a:extLst>
          </p:cNvPr>
          <p:cNvSpPr/>
          <p:nvPr userDrawn="1"/>
        </p:nvSpPr>
        <p:spPr>
          <a:xfrm>
            <a:off x="6721629" y="-1716437"/>
            <a:ext cx="8614983" cy="9518828"/>
          </a:xfrm>
          <a:prstGeom prst="blockArc">
            <a:avLst>
              <a:gd name="adj1" fmla="val 6128291"/>
              <a:gd name="adj2" fmla="val 15214245"/>
              <a:gd name="adj3" fmla="val 14702"/>
            </a:avLst>
          </a:prstGeom>
          <a:solidFill>
            <a:srgbClr val="008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6" name="Rectángulo 5">
            <a:extLst>
              <a:ext uri="{FF2B5EF4-FFF2-40B4-BE49-F238E27FC236}">
                <a16:creationId xmlns:a16="http://schemas.microsoft.com/office/drawing/2014/main" id="{6BAD4231-8ABC-E92A-F997-CDF6F0AB08CA}"/>
              </a:ext>
            </a:extLst>
          </p:cNvPr>
          <p:cNvSpPr/>
          <p:nvPr userDrawn="1"/>
        </p:nvSpPr>
        <p:spPr>
          <a:xfrm>
            <a:off x="-58783" y="6375970"/>
            <a:ext cx="12261767" cy="547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Marcador de título 1">
            <a:extLst>
              <a:ext uri="{FF2B5EF4-FFF2-40B4-BE49-F238E27FC236}">
                <a16:creationId xmlns:a16="http://schemas.microsoft.com/office/drawing/2014/main" id="{C4029CCB-6ACF-2DAE-E13A-AFB7639A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2" y="493774"/>
            <a:ext cx="8669913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66331DEB-5A8F-EE01-042B-484FBAAB8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7781080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pic>
        <p:nvPicPr>
          <p:cNvPr id="20" name="Graphic 4">
            <a:extLst>
              <a:ext uri="{FF2B5EF4-FFF2-40B4-BE49-F238E27FC236}">
                <a16:creationId xmlns:a16="http://schemas.microsoft.com/office/drawing/2014/main" id="{FEDF0417-E31B-A911-B2D0-C98D3EA8D2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991" y="6497544"/>
            <a:ext cx="2657475" cy="257175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4D228A52-2FD0-BF7B-5857-4D549B1F9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it-IT"/>
              <a:t> 1. EPC data collection, validation and exploitation</a:t>
            </a:r>
            <a:endParaRPr lang="en-GB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EC53DEED-43D4-7B8B-C833-C31FFF6ED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29. February 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7580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A1AC5A-BB5B-925C-7CB1-2E933F1840B5}"/>
              </a:ext>
            </a:extLst>
          </p:cNvPr>
          <p:cNvSpPr txBox="1"/>
          <p:nvPr/>
        </p:nvSpPr>
        <p:spPr>
          <a:xfrm>
            <a:off x="879048" y="1867121"/>
            <a:ext cx="1117733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b="1">
                <a:solidFill>
                  <a:srgbClr val="4AA72B"/>
                </a:solidFill>
                <a:latin typeface="Trebuchet MS" panose="020B0603020202020204" pitchFamily="34" charset="0"/>
              </a:rPr>
              <a:t>Sessió 3</a:t>
            </a:r>
          </a:p>
          <a:p>
            <a:endParaRPr lang="ca-ES" sz="3200" b="1">
              <a:solidFill>
                <a:srgbClr val="4AA72B"/>
              </a:solidFill>
              <a:latin typeface="Trebuchet MS" panose="020B0603020202020204" pitchFamily="34" charset="0"/>
            </a:endParaRPr>
          </a:p>
          <a:p>
            <a:r>
              <a:rPr lang="en-US" sz="3600" b="1">
                <a:solidFill>
                  <a:srgbClr val="008D36"/>
                </a:solidFill>
                <a:latin typeface="Georgia" panose="02040502050405020303" pitchFamily="18" charset="0"/>
              </a:rPr>
              <a:t>PLANTILLA EJERCICIO</a:t>
            </a:r>
          </a:p>
          <a:p>
            <a:endParaRPr lang="ca-ES" sz="2000" b="1">
              <a:solidFill>
                <a:srgbClr val="008D36"/>
              </a:solidFill>
              <a:latin typeface="Adelle" panose="00000800000000000000" pitchFamily="50" charset="0"/>
            </a:endParaRPr>
          </a:p>
          <a:p>
            <a:endParaRPr lang="ca-ES" sz="2000" b="1">
              <a:solidFill>
                <a:srgbClr val="008D36"/>
              </a:solidFill>
              <a:latin typeface="Adelle" panose="00000800000000000000" pitchFamily="50" charset="0"/>
            </a:endParaRPr>
          </a:p>
          <a:p>
            <a:endParaRPr lang="ca-ES" sz="2000" b="1">
              <a:solidFill>
                <a:srgbClr val="008D36"/>
              </a:solidFill>
              <a:latin typeface="Adelle" panose="00000800000000000000" pitchFamily="50" charset="0"/>
            </a:endParaRPr>
          </a:p>
          <a:p>
            <a:endParaRPr lang="ca-ES" sz="2000" b="1">
              <a:solidFill>
                <a:srgbClr val="008D36"/>
              </a:solidFill>
              <a:latin typeface="Adelle" panose="00000800000000000000" pitchFamily="50" charset="0"/>
            </a:endParaRPr>
          </a:p>
          <a:p>
            <a:r>
              <a:rPr lang="ca-ES" sz="2000" b="1">
                <a:solidFill>
                  <a:srgbClr val="008D36"/>
                </a:solidFill>
                <a:latin typeface="Adelle" panose="00000800000000000000" pitchFamily="50" charset="0"/>
              </a:rPr>
              <a:t>9 de maig de 2024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49264-BC04-F862-DAD9-7D44C120E9CA}"/>
              </a:ext>
            </a:extLst>
          </p:cNvPr>
          <p:cNvSpPr/>
          <p:nvPr/>
        </p:nvSpPr>
        <p:spPr>
          <a:xfrm>
            <a:off x="996525" y="5343649"/>
            <a:ext cx="10198950" cy="97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D0D4B36-CB53-900B-7823-9D9A9463A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1034" y="377166"/>
            <a:ext cx="3767980" cy="1429747"/>
          </a:xfrm>
          <a:prstGeom prst="rect">
            <a:avLst/>
          </a:prstGeom>
        </p:spPr>
      </p:pic>
      <p:pic>
        <p:nvPicPr>
          <p:cNvPr id="3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969BD27-36FA-3143-035D-CEC716632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41" y="5581696"/>
            <a:ext cx="1580227" cy="574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879B7C-9EFA-5849-2E0E-317DE21FD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9" y="5601447"/>
            <a:ext cx="2876430" cy="4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8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3D4E4-64AA-0BBD-3150-DB5141DE7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>
            <a:extLst>
              <a:ext uri="{FF2B5EF4-FFF2-40B4-BE49-F238E27FC236}">
                <a16:creationId xmlns:a16="http://schemas.microsoft.com/office/drawing/2014/main" id="{7A396520-C066-553C-1FCA-05E1B92F1955}"/>
              </a:ext>
            </a:extLst>
          </p:cNvPr>
          <p:cNvSpPr txBox="1">
            <a:spLocks/>
          </p:cNvSpPr>
          <p:nvPr/>
        </p:nvSpPr>
        <p:spPr>
          <a:xfrm>
            <a:off x="642232" y="321920"/>
            <a:ext cx="10787767" cy="641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2900">
                <a:solidFill>
                  <a:srgbClr val="008D36"/>
                </a:solidFill>
              </a:rPr>
              <a:t>DATOS DEL GRUPO DE TRABAJO Y DATOS INICIALES</a:t>
            </a: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9EE4A10A-7818-AC5B-B1B9-A80546F211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964438" cy="365125"/>
          </a:xfrm>
        </p:spPr>
        <p:txBody>
          <a:bodyPr/>
          <a:lstStyle/>
          <a:p>
            <a:r>
              <a:rPr lang="ca-ES">
                <a:latin typeface="Trebuchet MS" panose="020B0603020202020204" pitchFamily="34" charset="0"/>
              </a:rPr>
              <a:t>9 de maig de 2024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5AA572D-4279-A7DE-B2D6-4AD89E4A2604}"/>
              </a:ext>
            </a:extLst>
          </p:cNvPr>
          <p:cNvSpPr txBox="1"/>
          <p:nvPr/>
        </p:nvSpPr>
        <p:spPr>
          <a:xfrm>
            <a:off x="3074894" y="6472951"/>
            <a:ext cx="71959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Sessió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pràctica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: Advanced analysis of EPC data to create building renovation plans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E90B06E8-FBE1-4BF7-31DA-014700FE0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83982"/>
              </p:ext>
            </p:extLst>
          </p:nvPr>
        </p:nvGraphicFramePr>
        <p:xfrm>
          <a:off x="720435" y="1273909"/>
          <a:ext cx="5375565" cy="22108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91855">
                  <a:extLst>
                    <a:ext uri="{9D8B030D-6E8A-4147-A177-3AD203B41FA5}">
                      <a16:colId xmlns:a16="http://schemas.microsoft.com/office/drawing/2014/main" val="3372044920"/>
                    </a:ext>
                  </a:extLst>
                </a:gridCol>
                <a:gridCol w="1791855">
                  <a:extLst>
                    <a:ext uri="{9D8B030D-6E8A-4147-A177-3AD203B41FA5}">
                      <a16:colId xmlns:a16="http://schemas.microsoft.com/office/drawing/2014/main" val="4238877301"/>
                    </a:ext>
                  </a:extLst>
                </a:gridCol>
                <a:gridCol w="1791855">
                  <a:extLst>
                    <a:ext uri="{9D8B030D-6E8A-4147-A177-3AD203B41FA5}">
                      <a16:colId xmlns:a16="http://schemas.microsoft.com/office/drawing/2014/main" val="3998491356"/>
                    </a:ext>
                  </a:extLst>
                </a:gridCol>
              </a:tblGrid>
              <a:tr h="540581"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INTEGRANTES DEL GRUPO</a:t>
                      </a:r>
                    </a:p>
                    <a:p>
                      <a:pPr algn="ctr"/>
                      <a:r>
                        <a:rPr lang="es-E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*Incorporar tantas filas a la tabla como sea necesario</a:t>
                      </a:r>
                    </a:p>
                  </a:txBody>
                  <a:tcPr marL="103836" marR="103836" marT="51918" marB="51918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A6E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E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E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E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65703"/>
                  </a:ext>
                </a:extLst>
              </a:tr>
              <a:tr h="386887">
                <a:tc>
                  <a:txBody>
                    <a:bodyPr/>
                    <a:lstStyle/>
                    <a:p>
                      <a:r>
                        <a:rPr lang="es-ES" sz="2000"/>
                        <a:t>Nombre</a:t>
                      </a:r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/>
                        <a:t>Institución</a:t>
                      </a:r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/>
                        <a:t>Municipio</a:t>
                      </a:r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295617"/>
                  </a:ext>
                </a:extLst>
              </a:tr>
              <a:tr h="386887"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843833"/>
                  </a:ext>
                </a:extLst>
              </a:tr>
              <a:tr h="386887"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219331"/>
                  </a:ext>
                </a:extLst>
              </a:tr>
              <a:tr h="386887"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103836" marR="103836" marT="51918" marB="51918" anchor="ctr">
                    <a:lnL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04431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88BEA51-2DD1-050B-E334-81C4D0684995}"/>
              </a:ext>
            </a:extLst>
          </p:cNvPr>
          <p:cNvSpPr txBox="1"/>
          <p:nvPr/>
        </p:nvSpPr>
        <p:spPr>
          <a:xfrm>
            <a:off x="720435" y="3971636"/>
            <a:ext cx="5375565" cy="2105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000" b="1">
                <a:solidFill>
                  <a:schemeClr val="accent3">
                    <a:lumMod val="50000"/>
                  </a:schemeClr>
                </a:solidFill>
              </a:rPr>
              <a:t>ZONA DE ESTUDIO:</a:t>
            </a:r>
          </a:p>
          <a:p>
            <a:endParaRPr lang="es-ES" sz="2000" b="1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/>
              <a:t>Nombre de la zona de estudio:</a:t>
            </a:r>
          </a:p>
          <a:p>
            <a:r>
              <a:rPr lang="es-ES" sz="2000" i="1">
                <a:solidFill>
                  <a:schemeClr val="tx1">
                    <a:lumMod val="50000"/>
                    <a:lumOff val="50000"/>
                  </a:schemeClr>
                </a:solidFill>
              </a:rPr>
              <a:t>XXX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/>
              <a:t>Razones que promueven el estudio de la zona:</a:t>
            </a:r>
          </a:p>
          <a:p>
            <a:r>
              <a:rPr lang="es-ES" sz="2000" i="1">
                <a:solidFill>
                  <a:schemeClr val="tx1">
                    <a:lumMod val="50000"/>
                    <a:lumOff val="50000"/>
                  </a:schemeClr>
                </a:solidFill>
              </a:rPr>
              <a:t>XXX</a:t>
            </a:r>
          </a:p>
          <a:p>
            <a:endParaRPr lang="es-ES" sz="20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55EE0A-1C91-73BF-B9FC-86E818C54CE9}"/>
              </a:ext>
            </a:extLst>
          </p:cNvPr>
          <p:cNvSpPr/>
          <p:nvPr/>
        </p:nvSpPr>
        <p:spPr>
          <a:xfrm>
            <a:off x="6520873" y="1273909"/>
            <a:ext cx="5153891" cy="4803618"/>
          </a:xfrm>
          <a:prstGeom prst="rect">
            <a:avLst/>
          </a:prstGeom>
          <a:solidFill>
            <a:srgbClr val="E8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9A9DAE-EE82-6C72-420D-2696966F4944}"/>
              </a:ext>
            </a:extLst>
          </p:cNvPr>
          <p:cNvSpPr txBox="1"/>
          <p:nvPr/>
        </p:nvSpPr>
        <p:spPr>
          <a:xfrm>
            <a:off x="6672864" y="1464919"/>
            <a:ext cx="4902173" cy="4492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000">
                <a:latin typeface="Trebuchet MS" panose="020B0603020202020204" pitchFamily="34" charset="0"/>
              </a:rPr>
              <a:t>Escribir resumidamente cualquier motivación, expectativa o comentario sobre el ejercicio:</a:t>
            </a:r>
          </a:p>
          <a:p>
            <a:endParaRPr lang="es-ES" sz="2000">
              <a:latin typeface="Trebuchet MS" panose="020B0603020202020204" pitchFamily="34" charset="0"/>
            </a:endParaRPr>
          </a:p>
          <a:p>
            <a:r>
              <a:rPr lang="es-ES" sz="2000">
                <a:latin typeface="Trebuchet MS" panose="020B0603020202020204" pitchFamily="34" charset="0"/>
              </a:rPr>
              <a:t>PARTE I: Análisis</a:t>
            </a:r>
          </a:p>
          <a:p>
            <a:r>
              <a:rPr lang="es-ES" sz="20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XXX</a:t>
            </a:r>
          </a:p>
          <a:p>
            <a:endParaRPr lang="es-ES" sz="2000">
              <a:latin typeface="Trebuchet MS" panose="020B0603020202020204" pitchFamily="34" charset="0"/>
            </a:endParaRPr>
          </a:p>
          <a:p>
            <a:r>
              <a:rPr lang="es-ES" sz="2000">
                <a:latin typeface="Trebuchet MS" panose="020B0603020202020204" pitchFamily="34" charset="0"/>
              </a:rPr>
              <a:t>PARTE II: Planteamiento del problema</a:t>
            </a:r>
          </a:p>
          <a:p>
            <a:r>
              <a:rPr lang="es-ES" sz="20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XXX </a:t>
            </a:r>
          </a:p>
        </p:txBody>
      </p:sp>
    </p:spTree>
    <p:extLst>
      <p:ext uri="{BB962C8B-B14F-4D97-AF65-F5344CB8AC3E}">
        <p14:creationId xmlns:p14="http://schemas.microsoft.com/office/powerpoint/2010/main" val="46752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F237B682-7886-AE67-67BE-8697ED736507}"/>
              </a:ext>
            </a:extLst>
          </p:cNvPr>
          <p:cNvSpPr txBox="1"/>
          <p:nvPr/>
        </p:nvSpPr>
        <p:spPr>
          <a:xfrm>
            <a:off x="3074894" y="6472951"/>
            <a:ext cx="71959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Sessió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pràctica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: Advanced analysis of EPC data to create building renovation plans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78C3E9FD-2DAF-C151-61F8-6F774DB8254E}"/>
              </a:ext>
            </a:extLst>
          </p:cNvPr>
          <p:cNvSpPr txBox="1">
            <a:spLocks/>
          </p:cNvSpPr>
          <p:nvPr/>
        </p:nvSpPr>
        <p:spPr>
          <a:xfrm>
            <a:off x="642232" y="321920"/>
            <a:ext cx="10787767" cy="641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2900">
                <a:solidFill>
                  <a:srgbClr val="008D36"/>
                </a:solidFill>
              </a:rPr>
              <a:t>EJERCICIO PARTE I: ANÁLISIS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43F0D1-A743-B971-81CC-B8233E783C52}"/>
              </a:ext>
            </a:extLst>
          </p:cNvPr>
          <p:cNvSpPr/>
          <p:nvPr/>
        </p:nvSpPr>
        <p:spPr>
          <a:xfrm>
            <a:off x="6520873" y="1273909"/>
            <a:ext cx="5153891" cy="4803618"/>
          </a:xfrm>
          <a:prstGeom prst="rect">
            <a:avLst/>
          </a:prstGeom>
          <a:solidFill>
            <a:srgbClr val="E8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41B46A-5F3D-8054-0ED9-1634E8A0D25A}"/>
              </a:ext>
            </a:extLst>
          </p:cNvPr>
          <p:cNvSpPr txBox="1"/>
          <p:nvPr/>
        </p:nvSpPr>
        <p:spPr>
          <a:xfrm>
            <a:off x="6672864" y="1464919"/>
            <a:ext cx="4902173" cy="4492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000">
                <a:latin typeface="Trebuchet MS" panose="020B0603020202020204" pitchFamily="34" charset="0"/>
              </a:rPr>
              <a:t>Escribir resumidamente lo que habéis entendido del análisis.</a:t>
            </a:r>
          </a:p>
          <a:p>
            <a:endParaRPr lang="es-ES" sz="2000">
              <a:latin typeface="Trebuchet MS" panose="020B0603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DB9148-B840-6248-6C21-E6C71AD1972A}"/>
              </a:ext>
            </a:extLst>
          </p:cNvPr>
          <p:cNvSpPr/>
          <p:nvPr/>
        </p:nvSpPr>
        <p:spPr>
          <a:xfrm>
            <a:off x="775855" y="1273909"/>
            <a:ext cx="5551054" cy="4803618"/>
          </a:xfrm>
          <a:prstGeom prst="rect">
            <a:avLst/>
          </a:prstGeom>
          <a:noFill/>
          <a:ln w="28575">
            <a:solidFill>
              <a:srgbClr val="E5F7E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952447-E8A9-7AC3-8C78-B2D39B7C5A19}"/>
              </a:ext>
            </a:extLst>
          </p:cNvPr>
          <p:cNvSpPr txBox="1"/>
          <p:nvPr/>
        </p:nvSpPr>
        <p:spPr>
          <a:xfrm>
            <a:off x="1973132" y="1552381"/>
            <a:ext cx="3304282" cy="886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Imágenes de la plataforma</a:t>
            </a:r>
          </a:p>
          <a:p>
            <a:r>
              <a:rPr lang="es-ES"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*Eliminar texto</a:t>
            </a:r>
          </a:p>
          <a:p>
            <a:endParaRPr lang="es-ES" sz="20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EBF40A-6391-638D-F963-DB7C56AC2FAC}"/>
              </a:ext>
            </a:extLst>
          </p:cNvPr>
          <p:cNvSpPr txBox="1"/>
          <p:nvPr/>
        </p:nvSpPr>
        <p:spPr>
          <a:xfrm>
            <a:off x="6096000" y="485153"/>
            <a:ext cx="5865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bg1">
                    <a:lumMod val="50000"/>
                  </a:schemeClr>
                </a:solidFill>
              </a:rPr>
              <a:t>*Incorporar tantas diapositivas como sea necesario</a:t>
            </a:r>
          </a:p>
        </p:txBody>
      </p:sp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31A435CA-D9AD-EDCB-6C8B-06B1D81BAF1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964438" cy="365125"/>
          </a:xfrm>
        </p:spPr>
        <p:txBody>
          <a:bodyPr/>
          <a:lstStyle/>
          <a:p>
            <a:r>
              <a:rPr lang="ca-ES">
                <a:latin typeface="Trebuchet MS" panose="020B0603020202020204" pitchFamily="34" charset="0"/>
              </a:rPr>
              <a:t>9 de maig de 2024</a:t>
            </a:r>
          </a:p>
        </p:txBody>
      </p:sp>
    </p:spTree>
    <p:extLst>
      <p:ext uri="{BB962C8B-B14F-4D97-AF65-F5344CB8AC3E}">
        <p14:creationId xmlns:p14="http://schemas.microsoft.com/office/powerpoint/2010/main" val="95950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F237B682-7886-AE67-67BE-8697ED736507}"/>
              </a:ext>
            </a:extLst>
          </p:cNvPr>
          <p:cNvSpPr txBox="1"/>
          <p:nvPr/>
        </p:nvSpPr>
        <p:spPr>
          <a:xfrm>
            <a:off x="3074894" y="6472951"/>
            <a:ext cx="71959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Sessió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pràctica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: Advanced analysis of EPC data to create building renovation plans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78C3E9FD-2DAF-C151-61F8-6F774DB8254E}"/>
              </a:ext>
            </a:extLst>
          </p:cNvPr>
          <p:cNvSpPr txBox="1">
            <a:spLocks/>
          </p:cNvSpPr>
          <p:nvPr/>
        </p:nvSpPr>
        <p:spPr>
          <a:xfrm>
            <a:off x="642232" y="321920"/>
            <a:ext cx="10787767" cy="641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2900">
                <a:solidFill>
                  <a:srgbClr val="008D36"/>
                </a:solidFill>
              </a:rPr>
              <a:t>EJERCICIO PARTE I: ANÁLISIS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41B46A-5F3D-8054-0ED9-1634E8A0D25A}"/>
              </a:ext>
            </a:extLst>
          </p:cNvPr>
          <p:cNvSpPr txBox="1"/>
          <p:nvPr/>
        </p:nvSpPr>
        <p:spPr>
          <a:xfrm>
            <a:off x="787270" y="1464919"/>
            <a:ext cx="10787767" cy="4492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000">
                <a:latin typeface="Trebuchet MS" panose="020B0603020202020204" pitchFamily="34" charset="0"/>
              </a:rPr>
              <a:t>Escribir resumidamente las conclusiones del análisis y qué indicadores o información echas en falta en la plataforma.</a:t>
            </a:r>
          </a:p>
          <a:p>
            <a:endParaRPr lang="es-ES" sz="2000">
              <a:latin typeface="Trebuchet MS" panose="020B0603020202020204" pitchFamily="34" charset="0"/>
            </a:endParaRPr>
          </a:p>
        </p:txBody>
      </p:sp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13C896FD-3547-7552-296B-A2D581ED6BC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964438" cy="365125"/>
          </a:xfrm>
        </p:spPr>
        <p:txBody>
          <a:bodyPr/>
          <a:lstStyle/>
          <a:p>
            <a:r>
              <a:rPr lang="ca-ES">
                <a:latin typeface="Trebuchet MS" panose="020B0603020202020204" pitchFamily="34" charset="0"/>
              </a:rPr>
              <a:t>9 de maig de 2024</a:t>
            </a:r>
          </a:p>
        </p:txBody>
      </p:sp>
    </p:spTree>
    <p:extLst>
      <p:ext uri="{BB962C8B-B14F-4D97-AF65-F5344CB8AC3E}">
        <p14:creationId xmlns:p14="http://schemas.microsoft.com/office/powerpoint/2010/main" val="20425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F237B682-7886-AE67-67BE-8697ED736507}"/>
              </a:ext>
            </a:extLst>
          </p:cNvPr>
          <p:cNvSpPr txBox="1"/>
          <p:nvPr/>
        </p:nvSpPr>
        <p:spPr>
          <a:xfrm>
            <a:off x="3074894" y="6472951"/>
            <a:ext cx="71959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Sessió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pràctica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: Advanced analysis of EPC data to create building renovation plans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78C3E9FD-2DAF-C151-61F8-6F774DB8254E}"/>
              </a:ext>
            </a:extLst>
          </p:cNvPr>
          <p:cNvSpPr txBox="1">
            <a:spLocks/>
          </p:cNvSpPr>
          <p:nvPr/>
        </p:nvSpPr>
        <p:spPr>
          <a:xfrm>
            <a:off x="642232" y="321920"/>
            <a:ext cx="10787767" cy="641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2900">
                <a:solidFill>
                  <a:srgbClr val="008D36"/>
                </a:solidFill>
              </a:rPr>
              <a:t>EJERCICIO PARTE II: </a:t>
            </a:r>
            <a:r>
              <a:rPr lang="es-ES" sz="3200">
                <a:latin typeface="Trebuchet MS" panose="020B0603020202020204" pitchFamily="34" charset="0"/>
              </a:rPr>
              <a:t>Planteamiento del problema </a:t>
            </a:r>
            <a:endParaRPr lang="ca-ES" sz="2900">
              <a:solidFill>
                <a:srgbClr val="008D36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43F0D1-A743-B971-81CC-B8233E783C52}"/>
              </a:ext>
            </a:extLst>
          </p:cNvPr>
          <p:cNvSpPr/>
          <p:nvPr/>
        </p:nvSpPr>
        <p:spPr>
          <a:xfrm>
            <a:off x="6520873" y="1273909"/>
            <a:ext cx="5153891" cy="4803618"/>
          </a:xfrm>
          <a:prstGeom prst="rect">
            <a:avLst/>
          </a:prstGeom>
          <a:solidFill>
            <a:srgbClr val="E8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41B46A-5F3D-8054-0ED9-1634E8A0D25A}"/>
              </a:ext>
            </a:extLst>
          </p:cNvPr>
          <p:cNvSpPr txBox="1"/>
          <p:nvPr/>
        </p:nvSpPr>
        <p:spPr>
          <a:xfrm>
            <a:off x="6672864" y="1464919"/>
            <a:ext cx="4902173" cy="4492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000">
                <a:latin typeface="Trebuchet MS" panose="020B0603020202020204" pitchFamily="34" charset="0"/>
              </a:rPr>
              <a:t>Escribir resumidamente la justificación del proceso: Por qué la combinación.</a:t>
            </a:r>
          </a:p>
          <a:p>
            <a:endParaRPr lang="es-ES" sz="2000">
              <a:latin typeface="Trebuchet MS" panose="020B0603020202020204" pitchFamily="34" charset="0"/>
            </a:endParaRPr>
          </a:p>
          <a:p>
            <a:endParaRPr lang="es-ES" sz="2000">
              <a:latin typeface="Trebuchet MS" panose="020B0603020202020204" pitchFamily="34" charset="0"/>
            </a:endParaRPr>
          </a:p>
          <a:p>
            <a:endParaRPr lang="es-ES" sz="2000">
              <a:latin typeface="Trebuchet MS" panose="020B0603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DB9148-B840-6248-6C21-E6C71AD1972A}"/>
              </a:ext>
            </a:extLst>
          </p:cNvPr>
          <p:cNvSpPr/>
          <p:nvPr/>
        </p:nvSpPr>
        <p:spPr>
          <a:xfrm>
            <a:off x="775855" y="1273909"/>
            <a:ext cx="5551054" cy="4803618"/>
          </a:xfrm>
          <a:prstGeom prst="rect">
            <a:avLst/>
          </a:prstGeom>
          <a:noFill/>
          <a:ln w="28575">
            <a:solidFill>
              <a:srgbClr val="E5F7E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952447-E8A9-7AC3-8C78-B2D39B7C5A19}"/>
              </a:ext>
            </a:extLst>
          </p:cNvPr>
          <p:cNvSpPr txBox="1"/>
          <p:nvPr/>
        </p:nvSpPr>
        <p:spPr>
          <a:xfrm>
            <a:off x="1973132" y="1552381"/>
            <a:ext cx="3304282" cy="886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Imágenes de la plataforma</a:t>
            </a:r>
          </a:p>
          <a:p>
            <a:r>
              <a:rPr lang="es-ES"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*Eliminar texto</a:t>
            </a:r>
          </a:p>
          <a:p>
            <a:endParaRPr lang="es-ES" sz="20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EBF40A-6391-638D-F963-DB7C56AC2FAC}"/>
              </a:ext>
            </a:extLst>
          </p:cNvPr>
          <p:cNvSpPr txBox="1"/>
          <p:nvPr/>
        </p:nvSpPr>
        <p:spPr>
          <a:xfrm>
            <a:off x="6096000" y="759376"/>
            <a:ext cx="5865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bg1">
                    <a:lumMod val="50000"/>
                  </a:schemeClr>
                </a:solidFill>
              </a:rPr>
              <a:t>*Incorporar tantas diapositivas como sea necesario</a:t>
            </a:r>
          </a:p>
        </p:txBody>
      </p:sp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8A10D871-3359-D246-CEA6-94B0C21688F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964438" cy="365125"/>
          </a:xfrm>
        </p:spPr>
        <p:txBody>
          <a:bodyPr/>
          <a:lstStyle/>
          <a:p>
            <a:r>
              <a:rPr lang="ca-ES">
                <a:latin typeface="Trebuchet MS" panose="020B0603020202020204" pitchFamily="34" charset="0"/>
              </a:rPr>
              <a:t>9 de maig de 2024</a:t>
            </a:r>
          </a:p>
        </p:txBody>
      </p:sp>
    </p:spTree>
    <p:extLst>
      <p:ext uri="{BB962C8B-B14F-4D97-AF65-F5344CB8AC3E}">
        <p14:creationId xmlns:p14="http://schemas.microsoft.com/office/powerpoint/2010/main" val="205132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F237B682-7886-AE67-67BE-8697ED736507}"/>
              </a:ext>
            </a:extLst>
          </p:cNvPr>
          <p:cNvSpPr txBox="1"/>
          <p:nvPr/>
        </p:nvSpPr>
        <p:spPr>
          <a:xfrm>
            <a:off x="3074894" y="6472951"/>
            <a:ext cx="71959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Sessió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000" err="1">
                <a:solidFill>
                  <a:schemeClr val="bg1"/>
                </a:solidFill>
                <a:latin typeface="Trebuchet MS" panose="020B0603020202020204" pitchFamily="34" charset="0"/>
              </a:rPr>
              <a:t>pràctica</a:t>
            </a:r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: Advanced analysis of EPC data to create building renovation plans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78C3E9FD-2DAF-C151-61F8-6F774DB8254E}"/>
              </a:ext>
            </a:extLst>
          </p:cNvPr>
          <p:cNvSpPr txBox="1">
            <a:spLocks/>
          </p:cNvSpPr>
          <p:nvPr/>
        </p:nvSpPr>
        <p:spPr>
          <a:xfrm>
            <a:off x="642232" y="321920"/>
            <a:ext cx="10787767" cy="641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2900">
                <a:solidFill>
                  <a:srgbClr val="008D36"/>
                </a:solidFill>
                <a:latin typeface="Georgia"/>
              </a:rPr>
              <a:t>EJERCICIO PARTE II: </a:t>
            </a:r>
            <a:r>
              <a:rPr lang="es-ES" sz="2800">
                <a:latin typeface="Trebuchet MS"/>
              </a:rPr>
              <a:t>Planteamiento del problema </a:t>
            </a:r>
            <a:endParaRPr lang="ca-ES" sz="2900">
              <a:solidFill>
                <a:srgbClr val="008D36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B00A87-45CD-45E8-6D64-498EF8A9ADF9}"/>
              </a:ext>
            </a:extLst>
          </p:cNvPr>
          <p:cNvSpPr txBox="1"/>
          <p:nvPr/>
        </p:nvSpPr>
        <p:spPr>
          <a:xfrm>
            <a:off x="787270" y="1464919"/>
            <a:ext cx="10787767" cy="4492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000">
                <a:latin typeface="Trebuchet MS" panose="020B0603020202020204" pitchFamily="34" charset="0"/>
              </a:rPr>
              <a:t>Escribir resumidamente las conclusiones del proceso y qué indicadores o información echas en falta en la plataforma.</a:t>
            </a:r>
          </a:p>
          <a:p>
            <a:endParaRPr lang="es-ES" sz="2000">
              <a:latin typeface="Trebuchet MS" panose="020B0603020202020204" pitchFamily="34" charset="0"/>
            </a:endParaRP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29CB29A7-1F21-107E-1AED-B624355893E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10600" y="6413500"/>
            <a:ext cx="2964438" cy="365125"/>
          </a:xfrm>
        </p:spPr>
        <p:txBody>
          <a:bodyPr/>
          <a:lstStyle/>
          <a:p>
            <a:r>
              <a:rPr lang="ca-ES">
                <a:latin typeface="Trebuchet MS" panose="020B0603020202020204" pitchFamily="34" charset="0"/>
              </a:rPr>
              <a:t>9 de maig de 2024</a:t>
            </a:r>
          </a:p>
        </p:txBody>
      </p:sp>
    </p:spTree>
    <p:extLst>
      <p:ext uri="{BB962C8B-B14F-4D97-AF65-F5344CB8AC3E}">
        <p14:creationId xmlns:p14="http://schemas.microsoft.com/office/powerpoint/2010/main" val="4086360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MEPAC-workshop-2022-PowerPoint_rev.potx" id="{6AB54C66-0F2C-4337-8CF2-BD0AB109D410}" vid="{FBD0497B-28E9-4488-9BC3-49D92EF1C156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MEPAC-workshop-2022-PowerPoint_rev.potx" id="{6AB54C66-0F2C-4337-8CF2-BD0AB109D410}" vid="{FBD0497B-28E9-4488-9BC3-49D92EF1C156}"/>
    </a:ext>
  </a:extLst>
</a:theme>
</file>

<file path=ppt/theme/theme3.xml><?xml version="1.0" encoding="utf-8"?>
<a:theme xmlns:a="http://schemas.openxmlformats.org/drawingml/2006/main" name="3_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MEPAC-workshop-2022-PowerPoint_rev.potx" id="{6AB54C66-0F2C-4337-8CF2-BD0AB109D410}" vid="{FBD0497B-28E9-4488-9BC3-49D92EF1C156}"/>
    </a:ext>
  </a:extLst>
</a:theme>
</file>

<file path=ppt/theme/theme4.xml><?xml version="1.0" encoding="utf-8"?>
<a:theme xmlns:a="http://schemas.openxmlformats.org/drawingml/2006/main" name="4_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MEPAC-workshop-2022-PowerPoint_rev.potx" id="{6AB54C66-0F2C-4337-8CF2-BD0AB109D410}" vid="{FBD0497B-28E9-4488-9BC3-49D92EF1C156}"/>
    </a:ext>
  </a:extLst>
</a:theme>
</file>

<file path=ppt/theme/theme5.xml><?xml version="1.0" encoding="utf-8"?>
<a:theme xmlns:a="http://schemas.openxmlformats.org/drawingml/2006/main" name="5_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MEPAC-workshop-2022-PowerPoint_rev.potx" id="{6AB54C66-0F2C-4337-8CF2-BD0AB109D410}" vid="{FBD0497B-28E9-4488-9BC3-49D92EF1C156}"/>
    </a:ext>
  </a:extLst>
</a:theme>
</file>

<file path=ppt/theme/theme6.xml><?xml version="1.0" encoding="utf-8"?>
<a:theme xmlns:a="http://schemas.openxmlformats.org/drawingml/2006/main" name="2_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MEPAC-workshop-2022-PowerPoint_rev.potx" id="{6AB54C66-0F2C-4337-8CF2-BD0AB109D410}" vid="{FBD0497B-28E9-4488-9BC3-49D92EF1C156}"/>
    </a:ext>
  </a:extLst>
</a:theme>
</file>

<file path=ppt/theme/theme7.xml><?xml version="1.0" encoding="utf-8"?>
<a:theme xmlns:a="http://schemas.openxmlformats.org/drawingml/2006/main" name="7_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MEPAC-workshop-2022-PowerPoint_rev.potx" id="{6AB54C66-0F2C-4337-8CF2-BD0AB109D410}" vid="{FBD0497B-28E9-4488-9BC3-49D92EF1C156}"/>
    </a:ext>
  </a:extLst>
</a:theme>
</file>

<file path=ppt/theme/theme8.xml><?xml version="1.0" encoding="utf-8"?>
<a:theme xmlns:a="http://schemas.openxmlformats.org/drawingml/2006/main" name="8_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MEPAC-workshop-2022-PowerPoint_rev.potx" id="{6AB54C66-0F2C-4337-8CF2-BD0AB109D410}" vid="{FBD0497B-28E9-4488-9BC3-49D92EF1C156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E11CF84049844B86A59BD9645BD1BE" ma:contentTypeVersion="18" ma:contentTypeDescription="Crear nuevo documento." ma:contentTypeScope="" ma:versionID="c31befd374983f8f4fbd3a637ccd1922">
  <xsd:schema xmlns:xsd="http://www.w3.org/2001/XMLSchema" xmlns:xs="http://www.w3.org/2001/XMLSchema" xmlns:p="http://schemas.microsoft.com/office/2006/metadata/properties" xmlns:ns2="fc87ccbf-1b02-4770-980d-6c0173d478b3" xmlns:ns3="e1df79d0-96dd-4e96-a696-85cc98cd4324" targetNamespace="http://schemas.microsoft.com/office/2006/metadata/properties" ma:root="true" ma:fieldsID="aa31fa2b75b6ae13e87b1bc2f369f1c2" ns2:_="" ns3:_="">
    <xsd:import namespace="fc87ccbf-1b02-4770-980d-6c0173d478b3"/>
    <xsd:import namespace="e1df79d0-96dd-4e96-a696-85cc98cd4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7ccbf-1b02-4770-980d-6c0173d47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3189d43-8d75-486d-bc0b-4d04dee2c9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f79d0-96dd-4e96-a696-85cc98cd43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8495a4-3b36-4aa7-a77f-beb2aff3196a}" ma:internalName="TaxCatchAll" ma:showField="CatchAllData" ma:web="e1df79d0-96dd-4e96-a696-85cc98cd4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87ccbf-1b02-4770-980d-6c0173d478b3">
      <Terms xmlns="http://schemas.microsoft.com/office/infopath/2007/PartnerControls"/>
    </lcf76f155ced4ddcb4097134ff3c332f>
    <TaxCatchAll xmlns="e1df79d0-96dd-4e96-a696-85cc98cd4324" xsi:nil="true"/>
  </documentManagement>
</p:properties>
</file>

<file path=customXml/itemProps1.xml><?xml version="1.0" encoding="utf-8"?>
<ds:datastoreItem xmlns:ds="http://schemas.openxmlformats.org/officeDocument/2006/customXml" ds:itemID="{4660D64E-EC8A-4091-8023-88C6ED7D2C3D}"/>
</file>

<file path=customXml/itemProps2.xml><?xml version="1.0" encoding="utf-8"?>
<ds:datastoreItem xmlns:ds="http://schemas.openxmlformats.org/officeDocument/2006/customXml" ds:itemID="{D063EBAD-8081-49EE-A9BB-23790E5A1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BFFBB-B3B4-4332-8F69-91424AC0028F}">
  <ds:schemaRefs>
    <ds:schemaRef ds:uri="e1df79d0-96dd-4e96-a696-85cc98cd4324"/>
    <ds:schemaRef ds:uri="fc87ccbf-1b02-4770-980d-6c0173d478b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TIMEPAC-workshop-2022-PowerPoint_rev</Template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Tema de Office</vt:lpstr>
      <vt:lpstr>1_Tema de Office</vt:lpstr>
      <vt:lpstr>3_Tema de Office</vt:lpstr>
      <vt:lpstr>4_Tema de Office</vt:lpstr>
      <vt:lpstr>5_Tema de Office</vt:lpstr>
      <vt:lpstr>2_Tema de Office</vt:lpstr>
      <vt:lpstr>7_Tema de Office</vt:lpstr>
      <vt:lpstr>8_Tema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Franz Bianco</dc:creator>
  <cp:revision>1</cp:revision>
  <dcterms:created xsi:type="dcterms:W3CDTF">2022-11-22T14:56:36Z</dcterms:created>
  <dcterms:modified xsi:type="dcterms:W3CDTF">2024-05-09T07:02:05Z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0x010100F8E11CF84049844B86A59BD9645BD1BE</vt:lpwstr>
  </property>
  <property fmtid="{D5CDD505-2E9C-101B-9397-08002B2CF9AE}" pid="3" name="MediaServiceImageTags">
    <vt:lpwstr/>
  </property>
</Properties>
</file>