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5" r:id="rId5"/>
    <p:sldId id="283" r:id="rId6"/>
    <p:sldId id="303" r:id="rId7"/>
    <p:sldId id="304" r:id="rId8"/>
    <p:sldId id="307" r:id="rId9"/>
    <p:sldId id="308" r:id="rId10"/>
    <p:sldId id="310" r:id="rId11"/>
    <p:sldId id="322" r:id="rId12"/>
    <p:sldId id="323" r:id="rId13"/>
    <p:sldId id="326" r:id="rId14"/>
    <p:sldId id="328" r:id="rId15"/>
    <p:sldId id="327" r:id="rId16"/>
    <p:sldId id="329" r:id="rId17"/>
    <p:sldId id="325" r:id="rId18"/>
    <p:sldId id="302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3B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C2AE5B-063B-E889-19C2-40AF509A1371}" v="3" dt="2022-04-08T12:02:08.0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9825" autoAdjust="0"/>
  </p:normalViewPr>
  <p:slideViewPr>
    <p:cSldViewPr snapToGrid="0">
      <p:cViewPr varScale="1">
        <p:scale>
          <a:sx n="61" d="100"/>
          <a:sy n="61" d="100"/>
        </p:scale>
        <p:origin x="14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io.denigris@regione.piemonte.it" userId="S::urn:spo:guest#silvio.denigris@regione.piemonte.it::" providerId="AD" clId="Web-{DEC2AE5B-063B-E889-19C2-40AF509A1371}"/>
    <pc:docChg chg="modSld">
      <pc:chgData name="silvio.denigris@regione.piemonte.it" userId="S::urn:spo:guest#silvio.denigris@regione.piemonte.it::" providerId="AD" clId="Web-{DEC2AE5B-063B-E889-19C2-40AF509A1371}" dt="2022-04-08T12:02:08.071" v="2"/>
      <pc:docMkLst>
        <pc:docMk/>
      </pc:docMkLst>
      <pc:sldChg chg="addSp delSp">
        <pc:chgData name="silvio.denigris@regione.piemonte.it" userId="S::urn:spo:guest#silvio.denigris@regione.piemonte.it::" providerId="AD" clId="Web-{DEC2AE5B-063B-E889-19C2-40AF509A1371}" dt="2022-04-08T12:02:08.071" v="2"/>
        <pc:sldMkLst>
          <pc:docMk/>
          <pc:sldMk cId="2568490589" sldId="288"/>
        </pc:sldMkLst>
        <pc:spChg chg="add">
          <ac:chgData name="silvio.denigris@regione.piemonte.it" userId="S::urn:spo:guest#silvio.denigris@regione.piemonte.it::" providerId="AD" clId="Web-{DEC2AE5B-063B-E889-19C2-40AF509A1371}" dt="2022-04-08T12:00:37.850" v="0"/>
          <ac:spMkLst>
            <pc:docMk/>
            <pc:sldMk cId="2568490589" sldId="288"/>
            <ac:spMk id="6" creationId="{8EBC57D7-EEFF-D9DA-7C7F-EB3B2CBB5382}"/>
          </ac:spMkLst>
        </pc:spChg>
        <pc:spChg chg="add del">
          <ac:chgData name="silvio.denigris@regione.piemonte.it" userId="S::urn:spo:guest#silvio.denigris@regione.piemonte.it::" providerId="AD" clId="Web-{DEC2AE5B-063B-E889-19C2-40AF509A1371}" dt="2022-04-08T12:02:08.071" v="2"/>
          <ac:spMkLst>
            <pc:docMk/>
            <pc:sldMk cId="2568490589" sldId="288"/>
            <ac:spMk id="7" creationId="{883970D7-AF33-688D-A01A-627D26402CB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A3275-0EDD-4E0A-9256-CE90574F9D54}" type="datetimeFigureOut">
              <a:rPr lang="es-ES" smtClean="0"/>
              <a:t>30/05/2024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64E9C-F2F0-43C2-B3BC-F0E6B5B39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9498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57F48-4278-41E9-868B-43FF424D46C7}" type="datetimeFigureOut">
              <a:rPr lang="es-ES" smtClean="0"/>
              <a:t>30/05/2024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5BB19-91F6-454E-AC12-A82A5A33F0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9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5BB19-91F6-454E-AC12-A82A5A33F0EF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7326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5BB19-91F6-454E-AC12-A82A5A33F0EF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661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5BB19-91F6-454E-AC12-A82A5A33F0EF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2945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5BB19-91F6-454E-AC12-A82A5A33F0EF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3607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5BB19-91F6-454E-AC12-A82A5A33F0EF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5333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5BB19-91F6-454E-AC12-A82A5A33F0EF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299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5BB19-91F6-454E-AC12-A82A5A33F0EF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4135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5BB19-91F6-454E-AC12-A82A5A33F0E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0734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5BB19-91F6-454E-AC12-A82A5A33F0EF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3023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5BB19-91F6-454E-AC12-A82A5A33F0EF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9200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5BB19-91F6-454E-AC12-A82A5A33F0E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2372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5BB19-91F6-454E-AC12-A82A5A33F0EF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3111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5BB19-91F6-454E-AC12-A82A5A33F0EF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653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5BB19-91F6-454E-AC12-A82A5A33F0E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457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41FBF5CF-381B-45E5-9C13-A65856A5523F}"/>
              </a:ext>
            </a:extLst>
          </p:cNvPr>
          <p:cNvSpPr/>
          <p:nvPr userDrawn="1"/>
        </p:nvSpPr>
        <p:spPr>
          <a:xfrm>
            <a:off x="0" y="0"/>
            <a:ext cx="12192001" cy="6394265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0F0F0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80994043-31E4-49B3-9C7B-9D9EC24B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63" y="556591"/>
            <a:ext cx="2981890" cy="310218"/>
          </a:xfrm>
          <a:prstGeom prst="rect">
            <a:avLst/>
          </a:prstGeom>
        </p:spPr>
      </p:pic>
      <p:sp>
        <p:nvSpPr>
          <p:cNvPr id="16" name="Título 15"/>
          <p:cNvSpPr>
            <a:spLocks noGrp="1"/>
          </p:cNvSpPr>
          <p:nvPr>
            <p:ph type="title" hasCustomPrompt="1"/>
          </p:nvPr>
        </p:nvSpPr>
        <p:spPr>
          <a:xfrm>
            <a:off x="616964" y="2149671"/>
            <a:ext cx="10279636" cy="818086"/>
          </a:xfrm>
        </p:spPr>
        <p:txBody>
          <a:bodyPr anchor="t"/>
          <a:lstStyle>
            <a:lvl1pPr>
              <a:defRPr lang="es-ES" sz="4000" b="1" kern="1200" dirty="0">
                <a:solidFill>
                  <a:srgbClr val="008B3B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GB" noProof="0" dirty="0"/>
              <a:t>Title of TIMEPAC presentation</a:t>
            </a:r>
          </a:p>
        </p:txBody>
      </p:sp>
      <p:sp>
        <p:nvSpPr>
          <p:cNvPr id="26" name="Marcador de texto 25"/>
          <p:cNvSpPr>
            <a:spLocks noGrp="1"/>
          </p:cNvSpPr>
          <p:nvPr>
            <p:ph type="body" sz="quarter" idx="15" hasCustomPrompt="1"/>
          </p:nvPr>
        </p:nvSpPr>
        <p:spPr>
          <a:xfrm>
            <a:off x="616964" y="3094038"/>
            <a:ext cx="5126612" cy="1087437"/>
          </a:xfrm>
        </p:spPr>
        <p:txBody>
          <a:bodyPr>
            <a:noAutofit/>
          </a:bodyPr>
          <a:lstStyle>
            <a:lvl1pPr marL="0" indent="0">
              <a:buNone/>
              <a:defRPr lang="es-E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>
              <a:defRPr lang="es-E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>
              <a:defRPr lang="es-E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>
              <a:defRPr lang="es-E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>
              <a:defRPr lang="es-E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</a:lstStyle>
          <a:p>
            <a:pPr lvl="0"/>
            <a:r>
              <a:rPr lang="en-GB" noProof="0" dirty="0"/>
              <a:t>Subtitle of TIMEPAC presentation</a:t>
            </a:r>
          </a:p>
        </p:txBody>
      </p:sp>
      <p:sp>
        <p:nvSpPr>
          <p:cNvPr id="29" name="Marcador de texto 25"/>
          <p:cNvSpPr>
            <a:spLocks noGrp="1"/>
          </p:cNvSpPr>
          <p:nvPr>
            <p:ph type="body" sz="quarter" idx="16" hasCustomPrompt="1"/>
          </p:nvPr>
        </p:nvSpPr>
        <p:spPr>
          <a:xfrm>
            <a:off x="630170" y="4899811"/>
            <a:ext cx="5865880" cy="322721"/>
          </a:xfrm>
        </p:spPr>
        <p:txBody>
          <a:bodyPr>
            <a:noAutofit/>
          </a:bodyPr>
          <a:lstStyle>
            <a:lvl1pPr marL="0" indent="0">
              <a:buNone/>
              <a:defRPr lang="en-GB" sz="1600" b="1" kern="1200" noProof="0" dirty="0" smtClean="0">
                <a:solidFill>
                  <a:schemeClr val="tx1"/>
                </a:solidFill>
                <a:latin typeface="Trebuchet MS" panose="020B0603020202020204" pitchFamily="34" charset="0"/>
                <a:ea typeface="Navigo Medium" panose="02070503070706040303" pitchFamily="18" charset="0"/>
                <a:cs typeface="+mn-cs"/>
              </a:defRPr>
            </a:lvl1pPr>
            <a:lvl2pPr>
              <a:defRPr lang="es-E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>
              <a:defRPr lang="es-E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>
              <a:defRPr lang="es-E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>
              <a:defRPr lang="es-E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</a:lstStyle>
          <a:p>
            <a:pPr lvl="0"/>
            <a:r>
              <a:rPr lang="en-GB" noProof="0" dirty="0"/>
              <a:t>Presenter Name Surname</a:t>
            </a:r>
          </a:p>
        </p:txBody>
      </p:sp>
      <p:sp>
        <p:nvSpPr>
          <p:cNvPr id="30" name="Marcador de texto 25"/>
          <p:cNvSpPr>
            <a:spLocks noGrp="1"/>
          </p:cNvSpPr>
          <p:nvPr>
            <p:ph type="body" sz="quarter" idx="17" hasCustomPrompt="1"/>
          </p:nvPr>
        </p:nvSpPr>
        <p:spPr>
          <a:xfrm>
            <a:off x="630170" y="5304214"/>
            <a:ext cx="5865880" cy="818085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1600" kern="1200" noProof="0" dirty="0" smtClean="0">
                <a:solidFill>
                  <a:schemeClr val="tx1"/>
                </a:solidFill>
                <a:latin typeface="Trebuchet MS" panose="020B0603020202020204" pitchFamily="34" charset="0"/>
                <a:ea typeface="Navigo" panose="02070503070706040303" pitchFamily="18" charset="0"/>
                <a:cs typeface="+mn-cs"/>
              </a:defRPr>
            </a:lvl1pPr>
            <a:lvl2pPr>
              <a:defRPr lang="es-E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>
              <a:defRPr lang="es-E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>
              <a:defRPr lang="es-E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>
              <a:defRPr lang="es-E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</a:lstStyle>
          <a:p>
            <a:pPr lvl="0"/>
            <a:r>
              <a:rPr lang="en-GB" noProof="0" dirty="0"/>
              <a:t>Position</a:t>
            </a:r>
          </a:p>
          <a:p>
            <a:pPr lvl="0"/>
            <a:r>
              <a:rPr lang="en-GB" noProof="0" dirty="0"/>
              <a:t>Institution</a:t>
            </a:r>
          </a:p>
          <a:p>
            <a:pPr lvl="0"/>
            <a:r>
              <a:rPr lang="en-GB" noProof="0" dirty="0"/>
              <a:t>City, Country</a:t>
            </a:r>
          </a:p>
        </p:txBody>
      </p:sp>
    </p:spTree>
    <p:extLst>
      <p:ext uri="{BB962C8B-B14F-4D97-AF65-F5344CB8AC3E}">
        <p14:creationId xmlns:p14="http://schemas.microsoft.com/office/powerpoint/2010/main" val="234433430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0">
            <a:extLst>
              <a:ext uri="{FF2B5EF4-FFF2-40B4-BE49-F238E27FC236}">
                <a16:creationId xmlns="" xmlns:a16="http://schemas.microsoft.com/office/drawing/2014/main" id="{33C36601-8054-4BC5-A41D-AB27FD23FB62}"/>
              </a:ext>
            </a:extLst>
          </p:cNvPr>
          <p:cNvSpPr/>
          <p:nvPr userDrawn="1"/>
        </p:nvSpPr>
        <p:spPr>
          <a:xfrm>
            <a:off x="-1" y="-1"/>
            <a:ext cx="4846981" cy="63942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0F0F0"/>
              </a:solidFill>
            </a:endParaRPr>
          </a:p>
        </p:txBody>
      </p:sp>
      <p:pic>
        <p:nvPicPr>
          <p:cNvPr id="9" name="Grafik 8" descr="Ein Bild, das draußen, Apartmentgebäude, Gebäude enthält.&#10;&#10;Automatisch generierte Beschreibung">
            <a:extLst>
              <a:ext uri="{FF2B5EF4-FFF2-40B4-BE49-F238E27FC236}">
                <a16:creationId xmlns="" xmlns:a16="http://schemas.microsoft.com/office/drawing/2014/main" id="{7224593B-E62B-443F-8397-5D34B4D3BF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8" b="14335"/>
          <a:stretch/>
        </p:blipFill>
        <p:spPr>
          <a:xfrm>
            <a:off x="4846982" y="-1"/>
            <a:ext cx="7358871" cy="6394265"/>
          </a:xfrm>
          <a:prstGeom prst="rect">
            <a:avLst/>
          </a:prstGeom>
        </p:spPr>
      </p:pic>
      <p:sp>
        <p:nvSpPr>
          <p:cNvPr id="11" name="Rechteck: abgerundete Ecken 10">
            <a:extLst>
              <a:ext uri="{FF2B5EF4-FFF2-40B4-BE49-F238E27FC236}">
                <a16:creationId xmlns="" xmlns:a16="http://schemas.microsoft.com/office/drawing/2014/main" id="{D8EF72DE-33CA-4EA4-8E9F-3F717C45C928}"/>
              </a:ext>
            </a:extLst>
          </p:cNvPr>
          <p:cNvSpPr/>
          <p:nvPr userDrawn="1"/>
        </p:nvSpPr>
        <p:spPr>
          <a:xfrm>
            <a:off x="5221362" y="1164219"/>
            <a:ext cx="6534000" cy="5032800"/>
          </a:xfrm>
          <a:prstGeom prst="roundRect">
            <a:avLst>
              <a:gd name="adj" fmla="val 38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Inhaltsplatzhalter 12">
            <a:extLst>
              <a:ext uri="{FF2B5EF4-FFF2-40B4-BE49-F238E27FC236}">
                <a16:creationId xmlns="" xmlns:a16="http://schemas.microsoft.com/office/drawing/2014/main" id="{6C9AD5D8-5103-485F-883B-11701D73568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7538" y="1344613"/>
            <a:ext cx="3602037" cy="4672012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>
                <a:noFill/>
                <a:latin typeface="Trebuchet MS" panose="020B0603020202020204" pitchFamily="34" charset="0"/>
              </a:defRPr>
            </a:lvl2pPr>
            <a:lvl3pPr>
              <a:defRPr>
                <a:noFill/>
                <a:latin typeface="Trebuchet MS" panose="020B0603020202020204" pitchFamily="34" charset="0"/>
              </a:defRPr>
            </a:lvl3pPr>
            <a:lvl4pPr>
              <a:defRPr>
                <a:noFill/>
                <a:latin typeface="Trebuchet MS" panose="020B0603020202020204" pitchFamily="34" charset="0"/>
              </a:defRPr>
            </a:lvl4pPr>
            <a:lvl5pPr>
              <a:defRPr>
                <a:noFill/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noProof="0" dirty="0"/>
              <a:t>Write here text</a:t>
            </a:r>
          </a:p>
          <a:p>
            <a:pPr lvl="0"/>
            <a:r>
              <a:rPr lang="en-US" noProof="0" dirty="0"/>
              <a:t>Write here text</a:t>
            </a:r>
          </a:p>
          <a:p>
            <a:pPr lvl="0"/>
            <a:r>
              <a:rPr lang="en-US" noProof="0" dirty="0"/>
              <a:t>Write here text 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="" xmlns:a16="http://schemas.microsoft.com/office/drawing/2014/main" id="{0AE90496-D0D2-4555-ADC4-63CADB32914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402263" y="1345033"/>
            <a:ext cx="6172199" cy="4671592"/>
          </a:xfrm>
        </p:spPr>
        <p:txBody>
          <a:bodyPr/>
          <a:lstStyle/>
          <a:p>
            <a:pPr marL="0" marR="0" lvl="0" indent="0" algn="l" defTabSz="914318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Write here subtitle</a:t>
            </a:r>
          </a:p>
          <a:p>
            <a:pPr marL="0" marR="0" lvl="1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subtitle</a:t>
            </a:r>
          </a:p>
          <a:p>
            <a:pPr marL="0" marR="0" lvl="2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</a:t>
            </a:r>
          </a:p>
          <a:p>
            <a:pPr marL="0" marR="0" lvl="3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</a:t>
            </a:r>
          </a:p>
          <a:p>
            <a:pPr marL="0" marR="0" lvl="4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16964" y="430147"/>
            <a:ext cx="3602612" cy="843176"/>
          </a:xfrm>
        </p:spPr>
        <p:txBody>
          <a:bodyPr anchor="t" anchorCtr="0">
            <a:normAutofit/>
          </a:bodyPr>
          <a:lstStyle>
            <a:lvl1pPr>
              <a:defRPr lang="es-ES" sz="3200" b="1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D20F5035-9A6E-4BAA-B4A0-DE7F0F129B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Date || Name of Event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418941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0">
            <a:extLst>
              <a:ext uri="{FF2B5EF4-FFF2-40B4-BE49-F238E27FC236}">
                <a16:creationId xmlns="" xmlns:a16="http://schemas.microsoft.com/office/drawing/2014/main" id="{D43E2695-90EB-472A-B738-E081617DC830}"/>
              </a:ext>
            </a:extLst>
          </p:cNvPr>
          <p:cNvSpPr/>
          <p:nvPr userDrawn="1"/>
        </p:nvSpPr>
        <p:spPr>
          <a:xfrm>
            <a:off x="-1" y="-1"/>
            <a:ext cx="4846981" cy="63942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0F0F0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40E08D34-53D9-408E-8B2B-7E1B88F6DD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7" t="7031" r="20023" b="7031"/>
          <a:stretch/>
        </p:blipFill>
        <p:spPr>
          <a:xfrm>
            <a:off x="4846980" y="-1"/>
            <a:ext cx="7345019" cy="6394265"/>
          </a:xfrm>
          <a:prstGeom prst="rect">
            <a:avLst/>
          </a:prstGeom>
        </p:spPr>
      </p:pic>
      <p:sp>
        <p:nvSpPr>
          <p:cNvPr id="11" name="Rechteck: abgerundete Ecken 10">
            <a:extLst>
              <a:ext uri="{FF2B5EF4-FFF2-40B4-BE49-F238E27FC236}">
                <a16:creationId xmlns="" xmlns:a16="http://schemas.microsoft.com/office/drawing/2014/main" id="{D8EF72DE-33CA-4EA4-8E9F-3F717C45C928}"/>
              </a:ext>
            </a:extLst>
          </p:cNvPr>
          <p:cNvSpPr/>
          <p:nvPr userDrawn="1"/>
        </p:nvSpPr>
        <p:spPr>
          <a:xfrm>
            <a:off x="5221362" y="1164219"/>
            <a:ext cx="6534000" cy="5032800"/>
          </a:xfrm>
          <a:prstGeom prst="roundRect">
            <a:avLst>
              <a:gd name="adj" fmla="val 38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Inhaltsplatzhalter 12">
            <a:extLst>
              <a:ext uri="{FF2B5EF4-FFF2-40B4-BE49-F238E27FC236}">
                <a16:creationId xmlns="" xmlns:a16="http://schemas.microsoft.com/office/drawing/2014/main" id="{6C9AD5D8-5103-485F-883B-11701D73568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7538" y="1344613"/>
            <a:ext cx="3602037" cy="4672012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>
                <a:noFill/>
                <a:latin typeface="Trebuchet MS" panose="020B0603020202020204" pitchFamily="34" charset="0"/>
              </a:defRPr>
            </a:lvl2pPr>
            <a:lvl3pPr>
              <a:defRPr>
                <a:noFill/>
                <a:latin typeface="Trebuchet MS" panose="020B0603020202020204" pitchFamily="34" charset="0"/>
              </a:defRPr>
            </a:lvl3pPr>
            <a:lvl4pPr>
              <a:defRPr>
                <a:noFill/>
                <a:latin typeface="Trebuchet MS" panose="020B0603020202020204" pitchFamily="34" charset="0"/>
              </a:defRPr>
            </a:lvl4pPr>
            <a:lvl5pPr>
              <a:defRPr>
                <a:noFill/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noProof="0" dirty="0"/>
              <a:t>Write here text</a:t>
            </a:r>
          </a:p>
          <a:p>
            <a:pPr lvl="0"/>
            <a:r>
              <a:rPr lang="en-US" noProof="0" dirty="0"/>
              <a:t>Write here text</a:t>
            </a:r>
          </a:p>
          <a:p>
            <a:pPr lvl="0"/>
            <a:r>
              <a:rPr lang="en-US" noProof="0" dirty="0"/>
              <a:t>Write here text 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="" xmlns:a16="http://schemas.microsoft.com/office/drawing/2014/main" id="{0AE90496-D0D2-4555-ADC4-63CADB32914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402263" y="1345033"/>
            <a:ext cx="6172199" cy="4671592"/>
          </a:xfrm>
        </p:spPr>
        <p:txBody>
          <a:bodyPr/>
          <a:lstStyle/>
          <a:p>
            <a:pPr marL="0" marR="0" lvl="0" indent="0" algn="l" defTabSz="914318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Write here subtitle</a:t>
            </a:r>
          </a:p>
          <a:p>
            <a:pPr marL="0" marR="0" lvl="1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subtitle</a:t>
            </a:r>
          </a:p>
          <a:p>
            <a:pPr marL="0" marR="0" lvl="2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</a:t>
            </a:r>
          </a:p>
          <a:p>
            <a:pPr marL="0" marR="0" lvl="3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</a:t>
            </a:r>
          </a:p>
          <a:p>
            <a:pPr marL="0" marR="0" lvl="4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16964" y="430147"/>
            <a:ext cx="3602612" cy="843176"/>
          </a:xfrm>
        </p:spPr>
        <p:txBody>
          <a:bodyPr anchor="t" anchorCtr="0">
            <a:normAutofit/>
          </a:bodyPr>
          <a:lstStyle>
            <a:lvl1pPr>
              <a:defRPr lang="es-ES" sz="3200" b="1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D20F5035-9A6E-4BAA-B4A0-DE7F0F129B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Date || Name of Event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497314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0">
            <a:extLst>
              <a:ext uri="{FF2B5EF4-FFF2-40B4-BE49-F238E27FC236}">
                <a16:creationId xmlns="" xmlns:a16="http://schemas.microsoft.com/office/drawing/2014/main" id="{C058821B-C4F3-4BF0-9158-98057582CE8D}"/>
              </a:ext>
            </a:extLst>
          </p:cNvPr>
          <p:cNvSpPr/>
          <p:nvPr userDrawn="1"/>
        </p:nvSpPr>
        <p:spPr>
          <a:xfrm>
            <a:off x="-1" y="-1"/>
            <a:ext cx="3401227" cy="63942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0F0F0"/>
              </a:solidFill>
            </a:endParaRPr>
          </a:p>
        </p:txBody>
      </p:sp>
      <p:sp>
        <p:nvSpPr>
          <p:cNvPr id="18" name="Rectángulo 14">
            <a:extLst>
              <a:ext uri="{FF2B5EF4-FFF2-40B4-BE49-F238E27FC236}">
                <a16:creationId xmlns="" xmlns:a16="http://schemas.microsoft.com/office/drawing/2014/main" id="{C8C397DB-2077-485E-B378-9D674246C55E}"/>
              </a:ext>
            </a:extLst>
          </p:cNvPr>
          <p:cNvSpPr/>
          <p:nvPr userDrawn="1"/>
        </p:nvSpPr>
        <p:spPr>
          <a:xfrm>
            <a:off x="3401226" y="0"/>
            <a:ext cx="8790775" cy="6394265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0F0F0"/>
              </a:solidFill>
            </a:endParaRPr>
          </a:p>
        </p:txBody>
      </p:sp>
      <p:sp>
        <p:nvSpPr>
          <p:cNvPr id="17" name="Inhaltsplatzhalter 12">
            <a:extLst>
              <a:ext uri="{FF2B5EF4-FFF2-40B4-BE49-F238E27FC236}">
                <a16:creationId xmlns="" xmlns:a16="http://schemas.microsoft.com/office/drawing/2014/main" id="{BE2E6A7F-E13E-418E-BB05-A401A3034F0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7538" y="1344613"/>
            <a:ext cx="2155167" cy="4672012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>
                <a:noFill/>
                <a:latin typeface="Trebuchet MS" panose="020B0603020202020204" pitchFamily="34" charset="0"/>
              </a:defRPr>
            </a:lvl2pPr>
            <a:lvl3pPr>
              <a:defRPr>
                <a:noFill/>
                <a:latin typeface="Trebuchet MS" panose="020B0603020202020204" pitchFamily="34" charset="0"/>
              </a:defRPr>
            </a:lvl3pPr>
            <a:lvl4pPr>
              <a:defRPr>
                <a:noFill/>
                <a:latin typeface="Trebuchet MS" panose="020B0603020202020204" pitchFamily="34" charset="0"/>
              </a:defRPr>
            </a:lvl4pPr>
            <a:lvl5pPr>
              <a:defRPr>
                <a:noFill/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noProof="0" dirty="0"/>
              <a:t>Write here text</a:t>
            </a:r>
          </a:p>
          <a:p>
            <a:pPr lvl="0"/>
            <a:r>
              <a:rPr lang="en-US" noProof="0" dirty="0"/>
              <a:t>Write here text</a:t>
            </a:r>
          </a:p>
          <a:p>
            <a:pPr lvl="0"/>
            <a:r>
              <a:rPr lang="en-US" noProof="0" dirty="0"/>
              <a:t>Write here text 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="" xmlns:a16="http://schemas.microsoft.com/office/drawing/2014/main" id="{724912C8-2EE8-4FBD-B6B7-4E993B0CD2D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038600" y="1344613"/>
            <a:ext cx="7535861" cy="46720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16964" y="430147"/>
            <a:ext cx="2155741" cy="843176"/>
          </a:xfrm>
        </p:spPr>
        <p:txBody>
          <a:bodyPr>
            <a:normAutofit/>
          </a:bodyPr>
          <a:lstStyle>
            <a:lvl1pPr>
              <a:defRPr lang="es-ES" sz="3200" b="1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2A6C2C1E-74D1-466E-9E23-CD27C76EC58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Date || Name of Event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0162700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10">
            <a:extLst>
              <a:ext uri="{FF2B5EF4-FFF2-40B4-BE49-F238E27FC236}">
                <a16:creationId xmlns="" xmlns:a16="http://schemas.microsoft.com/office/drawing/2014/main" id="{6A8FB177-F64D-4E12-939E-1F9F7244D11D}"/>
              </a:ext>
            </a:extLst>
          </p:cNvPr>
          <p:cNvSpPr/>
          <p:nvPr userDrawn="1"/>
        </p:nvSpPr>
        <p:spPr>
          <a:xfrm>
            <a:off x="-1" y="-1"/>
            <a:ext cx="3401227" cy="63942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0F0F0"/>
              </a:solidFill>
            </a:endParaRPr>
          </a:p>
        </p:txBody>
      </p:sp>
      <p:sp>
        <p:nvSpPr>
          <p:cNvPr id="17" name="Inhaltsplatzhalter 12">
            <a:extLst>
              <a:ext uri="{FF2B5EF4-FFF2-40B4-BE49-F238E27FC236}">
                <a16:creationId xmlns="" xmlns:a16="http://schemas.microsoft.com/office/drawing/2014/main" id="{BE2E6A7F-E13E-418E-BB05-A401A3034F0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7538" y="1344613"/>
            <a:ext cx="2155167" cy="4672012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>
                <a:noFill/>
                <a:latin typeface="Trebuchet MS" panose="020B0603020202020204" pitchFamily="34" charset="0"/>
              </a:defRPr>
            </a:lvl2pPr>
            <a:lvl3pPr>
              <a:defRPr>
                <a:noFill/>
                <a:latin typeface="Trebuchet MS" panose="020B0603020202020204" pitchFamily="34" charset="0"/>
              </a:defRPr>
            </a:lvl3pPr>
            <a:lvl4pPr>
              <a:defRPr>
                <a:noFill/>
                <a:latin typeface="Trebuchet MS" panose="020B0603020202020204" pitchFamily="34" charset="0"/>
              </a:defRPr>
            </a:lvl4pPr>
            <a:lvl5pPr>
              <a:defRPr>
                <a:noFill/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noProof="0" dirty="0"/>
              <a:t>Write here text</a:t>
            </a:r>
          </a:p>
          <a:p>
            <a:pPr lvl="0"/>
            <a:r>
              <a:rPr lang="en-US" noProof="0" dirty="0"/>
              <a:t>Write here text</a:t>
            </a:r>
          </a:p>
          <a:p>
            <a:pPr lvl="0"/>
            <a:r>
              <a:rPr lang="en-US" noProof="0" dirty="0"/>
              <a:t>Write here text 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="" xmlns:a16="http://schemas.microsoft.com/office/drawing/2014/main" id="{724912C8-2EE8-4FBD-B6B7-4E993B0CD2D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038600" y="1344613"/>
            <a:ext cx="7535861" cy="46720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16964" y="430147"/>
            <a:ext cx="2155741" cy="843176"/>
          </a:xfrm>
        </p:spPr>
        <p:txBody>
          <a:bodyPr>
            <a:normAutofit/>
          </a:bodyPr>
          <a:lstStyle>
            <a:lvl1pPr>
              <a:defRPr lang="es-ES" sz="3200" b="1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2A6C2C1E-74D1-466E-9E23-CD27C76EC58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Date || Name of Event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804224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0">
            <a:extLst>
              <a:ext uri="{FF2B5EF4-FFF2-40B4-BE49-F238E27FC236}">
                <a16:creationId xmlns="" xmlns:a16="http://schemas.microsoft.com/office/drawing/2014/main" id="{7CF07FC1-0DC3-4FBF-B472-7FADD1EAAD7D}"/>
              </a:ext>
            </a:extLst>
          </p:cNvPr>
          <p:cNvSpPr/>
          <p:nvPr userDrawn="1"/>
        </p:nvSpPr>
        <p:spPr>
          <a:xfrm>
            <a:off x="-1" y="-1"/>
            <a:ext cx="3401227" cy="63942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0F0F0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3BAF4292-355F-4196-A6C7-95553D9734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" t="7031" r="20023" b="7031"/>
          <a:stretch/>
        </p:blipFill>
        <p:spPr>
          <a:xfrm>
            <a:off x="3389670" y="-1"/>
            <a:ext cx="8802329" cy="6394265"/>
          </a:xfrm>
          <a:prstGeom prst="rect">
            <a:avLst/>
          </a:prstGeom>
        </p:spPr>
      </p:pic>
      <p:sp>
        <p:nvSpPr>
          <p:cNvPr id="9" name="Rechteck: abgerundete Ecken 8">
            <a:extLst>
              <a:ext uri="{FF2B5EF4-FFF2-40B4-BE49-F238E27FC236}">
                <a16:creationId xmlns="" xmlns:a16="http://schemas.microsoft.com/office/drawing/2014/main" id="{8D1F6BB4-3DA3-49A3-87D5-6256224C1A2D}"/>
              </a:ext>
            </a:extLst>
          </p:cNvPr>
          <p:cNvSpPr/>
          <p:nvPr userDrawn="1"/>
        </p:nvSpPr>
        <p:spPr>
          <a:xfrm>
            <a:off x="3852582" y="1164219"/>
            <a:ext cx="7902780" cy="5032800"/>
          </a:xfrm>
          <a:prstGeom prst="roundRect">
            <a:avLst>
              <a:gd name="adj" fmla="val 38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Inhaltsplatzhalter 12">
            <a:extLst>
              <a:ext uri="{FF2B5EF4-FFF2-40B4-BE49-F238E27FC236}">
                <a16:creationId xmlns="" xmlns:a16="http://schemas.microsoft.com/office/drawing/2014/main" id="{BE2E6A7F-E13E-418E-BB05-A401A3034F0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7538" y="1344613"/>
            <a:ext cx="2155167" cy="4672012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>
                <a:noFill/>
                <a:latin typeface="Trebuchet MS" panose="020B0603020202020204" pitchFamily="34" charset="0"/>
              </a:defRPr>
            </a:lvl2pPr>
            <a:lvl3pPr>
              <a:defRPr>
                <a:noFill/>
                <a:latin typeface="Trebuchet MS" panose="020B0603020202020204" pitchFamily="34" charset="0"/>
              </a:defRPr>
            </a:lvl3pPr>
            <a:lvl4pPr>
              <a:defRPr>
                <a:noFill/>
                <a:latin typeface="Trebuchet MS" panose="020B0603020202020204" pitchFamily="34" charset="0"/>
              </a:defRPr>
            </a:lvl4pPr>
            <a:lvl5pPr>
              <a:defRPr>
                <a:noFill/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noProof="0" dirty="0"/>
              <a:t>Write here text</a:t>
            </a:r>
          </a:p>
          <a:p>
            <a:pPr lvl="0"/>
            <a:r>
              <a:rPr lang="en-US" noProof="0" dirty="0"/>
              <a:t>Write here text</a:t>
            </a:r>
          </a:p>
          <a:p>
            <a:pPr lvl="0"/>
            <a:r>
              <a:rPr lang="en-US" noProof="0" dirty="0"/>
              <a:t>Write here text 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="" xmlns:a16="http://schemas.microsoft.com/office/drawing/2014/main" id="{724912C8-2EE8-4FBD-B6B7-4E993B0CD2D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038600" y="1344613"/>
            <a:ext cx="7535861" cy="46720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16964" y="430147"/>
            <a:ext cx="2155741" cy="843176"/>
          </a:xfrm>
        </p:spPr>
        <p:txBody>
          <a:bodyPr>
            <a:normAutofit/>
          </a:bodyPr>
          <a:lstStyle>
            <a:lvl1pPr>
              <a:defRPr lang="es-ES" sz="3200" b="1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2A6C2C1E-74D1-466E-9E23-CD27C76EC58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Date || Name of Event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523803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draußen, Apartmentgebäude, Gebäude enthält.&#10;&#10;Automatisch generierte Beschreibung">
            <a:extLst>
              <a:ext uri="{FF2B5EF4-FFF2-40B4-BE49-F238E27FC236}">
                <a16:creationId xmlns="" xmlns:a16="http://schemas.microsoft.com/office/drawing/2014/main" id="{C6273654-D3B3-4183-AA7A-96C87B44C6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5" b="14335"/>
          <a:stretch/>
        </p:blipFill>
        <p:spPr>
          <a:xfrm>
            <a:off x="3401226" y="-1"/>
            <a:ext cx="8804627" cy="6394265"/>
          </a:xfrm>
          <a:prstGeom prst="rect">
            <a:avLst/>
          </a:prstGeom>
        </p:spPr>
      </p:pic>
      <p:sp>
        <p:nvSpPr>
          <p:cNvPr id="9" name="Rechteck: abgerundete Ecken 8">
            <a:extLst>
              <a:ext uri="{FF2B5EF4-FFF2-40B4-BE49-F238E27FC236}">
                <a16:creationId xmlns="" xmlns:a16="http://schemas.microsoft.com/office/drawing/2014/main" id="{8D1F6BB4-3DA3-49A3-87D5-6256224C1A2D}"/>
              </a:ext>
            </a:extLst>
          </p:cNvPr>
          <p:cNvSpPr/>
          <p:nvPr userDrawn="1"/>
        </p:nvSpPr>
        <p:spPr>
          <a:xfrm>
            <a:off x="3852582" y="1164219"/>
            <a:ext cx="7902780" cy="5032800"/>
          </a:xfrm>
          <a:prstGeom prst="roundRect">
            <a:avLst>
              <a:gd name="adj" fmla="val 38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4CDA8B5F-F86C-4106-9207-11C780990539}"/>
              </a:ext>
            </a:extLst>
          </p:cNvPr>
          <p:cNvSpPr/>
          <p:nvPr userDrawn="1"/>
        </p:nvSpPr>
        <p:spPr>
          <a:xfrm>
            <a:off x="-1" y="-1"/>
            <a:ext cx="3401227" cy="63942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0F0F0"/>
              </a:solidFill>
            </a:endParaRPr>
          </a:p>
        </p:txBody>
      </p:sp>
      <p:sp>
        <p:nvSpPr>
          <p:cNvPr id="17" name="Inhaltsplatzhalter 12">
            <a:extLst>
              <a:ext uri="{FF2B5EF4-FFF2-40B4-BE49-F238E27FC236}">
                <a16:creationId xmlns="" xmlns:a16="http://schemas.microsoft.com/office/drawing/2014/main" id="{BE2E6A7F-E13E-418E-BB05-A401A3034F0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7538" y="1344613"/>
            <a:ext cx="2155167" cy="4672012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>
                <a:noFill/>
                <a:latin typeface="Trebuchet MS" panose="020B0603020202020204" pitchFamily="34" charset="0"/>
              </a:defRPr>
            </a:lvl2pPr>
            <a:lvl3pPr>
              <a:defRPr>
                <a:noFill/>
                <a:latin typeface="Trebuchet MS" panose="020B0603020202020204" pitchFamily="34" charset="0"/>
              </a:defRPr>
            </a:lvl3pPr>
            <a:lvl4pPr>
              <a:defRPr>
                <a:noFill/>
                <a:latin typeface="Trebuchet MS" panose="020B0603020202020204" pitchFamily="34" charset="0"/>
              </a:defRPr>
            </a:lvl4pPr>
            <a:lvl5pPr>
              <a:defRPr>
                <a:noFill/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noProof="0" dirty="0"/>
              <a:t>Write here text</a:t>
            </a:r>
          </a:p>
          <a:p>
            <a:pPr lvl="0"/>
            <a:r>
              <a:rPr lang="en-US" noProof="0" dirty="0"/>
              <a:t>Write here text</a:t>
            </a:r>
          </a:p>
          <a:p>
            <a:pPr lvl="0"/>
            <a:r>
              <a:rPr lang="en-US" noProof="0" dirty="0"/>
              <a:t>Write here text 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="" xmlns:a16="http://schemas.microsoft.com/office/drawing/2014/main" id="{724912C8-2EE8-4FBD-B6B7-4E993B0CD2D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038600" y="1344613"/>
            <a:ext cx="7535861" cy="46720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16964" y="430147"/>
            <a:ext cx="2155741" cy="843176"/>
          </a:xfrm>
        </p:spPr>
        <p:txBody>
          <a:bodyPr>
            <a:normAutofit/>
          </a:bodyPr>
          <a:lstStyle>
            <a:lvl1pPr>
              <a:defRPr lang="es-ES" sz="3200" b="1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2A6C2C1E-74D1-466E-9E23-CD27C76EC58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Date || Name of Event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3530912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="" xmlns:a16="http://schemas.microsoft.com/office/drawing/2014/main" id="{724912C8-2EE8-4FBD-B6B7-4E993B0CD2D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573876" y="672357"/>
            <a:ext cx="6000585" cy="2014004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8" name="Inhaltsplatzhalter 9">
            <a:extLst>
              <a:ext uri="{FF2B5EF4-FFF2-40B4-BE49-F238E27FC236}">
                <a16:creationId xmlns="" xmlns:a16="http://schemas.microsoft.com/office/drawing/2014/main" id="{6FAB4A4B-D329-46B2-8389-334453A2F80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73876" y="3688041"/>
            <a:ext cx="6000583" cy="2014004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4CDA8B5F-F86C-4106-9207-11C780990539}"/>
              </a:ext>
            </a:extLst>
          </p:cNvPr>
          <p:cNvSpPr/>
          <p:nvPr userDrawn="1"/>
        </p:nvSpPr>
        <p:spPr>
          <a:xfrm>
            <a:off x="-1" y="-1"/>
            <a:ext cx="3401227" cy="63942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0F0F0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2A6C2C1E-74D1-466E-9E23-CD27C76EC58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Date || Name of Event </a:t>
            </a:r>
            <a:endParaRPr lang="de-DE" dirty="0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="" xmlns:a16="http://schemas.microsoft.com/office/drawing/2014/main" id="{3335FC82-D925-4E58-BFC5-58CCBE9D097D}"/>
              </a:ext>
            </a:extLst>
          </p:cNvPr>
          <p:cNvSpPr/>
          <p:nvPr userDrawn="1"/>
        </p:nvSpPr>
        <p:spPr>
          <a:xfrm>
            <a:off x="614342" y="1066689"/>
            <a:ext cx="3988897" cy="16196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="" xmlns:a16="http://schemas.microsoft.com/office/drawing/2014/main" id="{B7766560-8566-4EFC-AC99-424F9E13F222}"/>
              </a:ext>
            </a:extLst>
          </p:cNvPr>
          <p:cNvSpPr/>
          <p:nvPr userDrawn="1"/>
        </p:nvSpPr>
        <p:spPr>
          <a:xfrm>
            <a:off x="614341" y="4082373"/>
            <a:ext cx="3988897" cy="16196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Inhaltsplatzhalter 12">
            <a:extLst>
              <a:ext uri="{FF2B5EF4-FFF2-40B4-BE49-F238E27FC236}">
                <a16:creationId xmlns="" xmlns:a16="http://schemas.microsoft.com/office/drawing/2014/main" id="{BA994E60-67A1-4A46-97D9-FD813078A2B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13076" y="1235843"/>
            <a:ext cx="3591426" cy="1281363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>
                <a:noFill/>
                <a:latin typeface="Trebuchet MS" panose="020B0603020202020204" pitchFamily="34" charset="0"/>
              </a:defRPr>
            </a:lvl2pPr>
            <a:lvl3pPr>
              <a:defRPr>
                <a:noFill/>
                <a:latin typeface="Trebuchet MS" panose="020B0603020202020204" pitchFamily="34" charset="0"/>
              </a:defRPr>
            </a:lvl3pPr>
            <a:lvl4pPr>
              <a:defRPr>
                <a:noFill/>
                <a:latin typeface="Trebuchet MS" panose="020B0603020202020204" pitchFamily="34" charset="0"/>
              </a:defRPr>
            </a:lvl4pPr>
            <a:lvl5pPr>
              <a:defRPr>
                <a:noFill/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noProof="0" dirty="0"/>
              <a:t>Write here text</a:t>
            </a:r>
          </a:p>
          <a:p>
            <a:pPr lvl="0"/>
            <a:r>
              <a:rPr lang="en-US" noProof="0" dirty="0"/>
              <a:t>Write here text</a:t>
            </a:r>
          </a:p>
          <a:p>
            <a:pPr lvl="0"/>
            <a:r>
              <a:rPr lang="en-US" noProof="0" dirty="0"/>
              <a:t>Write here text </a:t>
            </a:r>
          </a:p>
        </p:txBody>
      </p:sp>
      <p:sp>
        <p:nvSpPr>
          <p:cNvPr id="21" name="Inhaltsplatzhalter 12">
            <a:extLst>
              <a:ext uri="{FF2B5EF4-FFF2-40B4-BE49-F238E27FC236}">
                <a16:creationId xmlns="" xmlns:a16="http://schemas.microsoft.com/office/drawing/2014/main" id="{F5151828-F893-4D7A-8BE1-07012D51D7E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780438" y="4251527"/>
            <a:ext cx="3591426" cy="1281363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>
                <a:noFill/>
                <a:latin typeface="Trebuchet MS" panose="020B0603020202020204" pitchFamily="34" charset="0"/>
              </a:defRPr>
            </a:lvl2pPr>
            <a:lvl3pPr>
              <a:defRPr>
                <a:noFill/>
                <a:latin typeface="Trebuchet MS" panose="020B0603020202020204" pitchFamily="34" charset="0"/>
              </a:defRPr>
            </a:lvl3pPr>
            <a:lvl4pPr>
              <a:defRPr>
                <a:noFill/>
                <a:latin typeface="Trebuchet MS" panose="020B0603020202020204" pitchFamily="34" charset="0"/>
              </a:defRPr>
            </a:lvl4pPr>
            <a:lvl5pPr>
              <a:defRPr>
                <a:noFill/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noProof="0" dirty="0"/>
              <a:t>Write here text</a:t>
            </a:r>
          </a:p>
          <a:p>
            <a:pPr lvl="0"/>
            <a:r>
              <a:rPr lang="en-US" noProof="0" dirty="0"/>
              <a:t>Write here text</a:t>
            </a:r>
          </a:p>
          <a:p>
            <a:pPr lvl="0"/>
            <a:r>
              <a:rPr lang="en-US" noProof="0" dirty="0"/>
              <a:t>Write here text </a:t>
            </a:r>
          </a:p>
        </p:txBody>
      </p:sp>
    </p:spTree>
    <p:extLst>
      <p:ext uri="{BB962C8B-B14F-4D97-AF65-F5344CB8AC3E}">
        <p14:creationId xmlns:p14="http://schemas.microsoft.com/office/powerpoint/2010/main" val="3832004823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2A6C2C1E-74D1-466E-9E23-CD27C76EC58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Date || Name of Event </a:t>
            </a:r>
            <a:endParaRPr lang="de-DE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="" xmlns:a16="http://schemas.microsoft.com/office/drawing/2014/main" id="{F25E7C34-20E9-4387-82B8-1EE1B40C40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3840" y="0"/>
            <a:ext cx="305816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3" name="Picture Placeholder 8">
            <a:extLst>
              <a:ext uri="{FF2B5EF4-FFF2-40B4-BE49-F238E27FC236}">
                <a16:creationId xmlns="" xmlns:a16="http://schemas.microsoft.com/office/drawing/2014/main" id="{AE071B63-E6CA-43F3-8D81-30377024D5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5840" y="2854960"/>
            <a:ext cx="3048000" cy="3445040"/>
          </a:xfrm>
          <a:prstGeom prst="rect">
            <a:avLst/>
          </a:prstGeom>
          <a:solidFill>
            <a:srgbClr val="CDE8D7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9" name="Título 1">
            <a:extLst>
              <a:ext uri="{FF2B5EF4-FFF2-40B4-BE49-F238E27FC236}">
                <a16:creationId xmlns="" xmlns:a16="http://schemas.microsoft.com/office/drawing/2014/main" id="{E20E6507-1EAE-43E5-B7DF-5EC2A883AB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963" y="946701"/>
            <a:ext cx="5479038" cy="1249844"/>
          </a:xfrm>
        </p:spPr>
        <p:txBody>
          <a:bodyPr>
            <a:normAutofit/>
          </a:bodyPr>
          <a:lstStyle>
            <a:lvl1pPr>
              <a:defRPr lang="es-ES" sz="3200" b="1" kern="1200" dirty="0">
                <a:solidFill>
                  <a:srgbClr val="008B3B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kumimoji="0" lang="en-US" sz="4000" b="1" i="0" u="none" strike="noStrike" kern="1200" cap="none" spc="-100" normalizeH="0" baseline="0" noProof="0" dirty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Your title here</a:t>
            </a:r>
            <a:endParaRPr lang="es-ES" dirty="0"/>
          </a:p>
        </p:txBody>
      </p:sp>
      <p:sp>
        <p:nvSpPr>
          <p:cNvPr id="22" name="Inhaltsplatzhalter 12">
            <a:extLst>
              <a:ext uri="{FF2B5EF4-FFF2-40B4-BE49-F238E27FC236}">
                <a16:creationId xmlns="" xmlns:a16="http://schemas.microsoft.com/office/drawing/2014/main" id="{5AAB42CB-B019-4D13-9C20-D5B6DBB87F0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962" y="2514599"/>
            <a:ext cx="5468878" cy="34290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29369262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2A6C2C1E-74D1-466E-9E23-CD27C76EC58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Date || Name of Event </a:t>
            </a:r>
            <a:endParaRPr lang="de-DE" dirty="0"/>
          </a:p>
        </p:txBody>
      </p:sp>
      <p:sp>
        <p:nvSpPr>
          <p:cNvPr id="19" name="Título 1">
            <a:extLst>
              <a:ext uri="{FF2B5EF4-FFF2-40B4-BE49-F238E27FC236}">
                <a16:creationId xmlns="" xmlns:a16="http://schemas.microsoft.com/office/drawing/2014/main" id="{E20E6507-1EAE-43E5-B7DF-5EC2A883AB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963" y="946701"/>
            <a:ext cx="5192525" cy="1249844"/>
          </a:xfrm>
        </p:spPr>
        <p:txBody>
          <a:bodyPr>
            <a:normAutofit/>
          </a:bodyPr>
          <a:lstStyle>
            <a:lvl1pPr>
              <a:defRPr lang="es-ES" sz="3200" b="1" kern="1200" dirty="0">
                <a:solidFill>
                  <a:srgbClr val="008B3B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kumimoji="0" lang="en-US" sz="4000" b="1" i="0" u="none" strike="noStrike" kern="1200" cap="none" spc="-100" normalizeH="0" baseline="0" noProof="0" dirty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Your title here</a:t>
            </a:r>
            <a:endParaRPr lang="es-ES" dirty="0"/>
          </a:p>
        </p:txBody>
      </p:sp>
      <p:sp>
        <p:nvSpPr>
          <p:cNvPr id="22" name="Inhaltsplatzhalter 12">
            <a:extLst>
              <a:ext uri="{FF2B5EF4-FFF2-40B4-BE49-F238E27FC236}">
                <a16:creationId xmlns="" xmlns:a16="http://schemas.microsoft.com/office/drawing/2014/main" id="{5AAB42CB-B019-4D13-9C20-D5B6DBB87F0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962" y="2514599"/>
            <a:ext cx="5192526" cy="34290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="" xmlns:a16="http://schemas.microsoft.com/office/drawing/2014/main" id="{044EBFF0-20FA-4962-8811-328643F813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3840" y="0"/>
            <a:ext cx="3058160" cy="315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76C1D631-56A7-4DB1-8CAF-60975F3796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5840" y="3150000"/>
            <a:ext cx="3048000" cy="3150000"/>
          </a:xfrm>
          <a:prstGeom prst="rect">
            <a:avLst/>
          </a:prstGeom>
          <a:solidFill>
            <a:srgbClr val="CDE8D7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="" xmlns:a16="http://schemas.microsoft.com/office/drawing/2014/main" id="{CDF5ECC7-7E00-432E-AA38-8B762D3E5C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85840" y="0"/>
            <a:ext cx="3048000" cy="3150000"/>
          </a:xfrm>
          <a:prstGeom prst="rect">
            <a:avLst/>
          </a:prstGeom>
          <a:solidFill>
            <a:srgbClr val="CDE8D7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="" xmlns:a16="http://schemas.microsoft.com/office/drawing/2014/main" id="{E1C44EB7-B6BD-4BCD-87C1-9BA413CA52E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33840" y="3150000"/>
            <a:ext cx="3058160" cy="3150000"/>
          </a:xfrm>
          <a:prstGeom prst="rect">
            <a:avLst/>
          </a:prstGeom>
          <a:solidFill>
            <a:srgbClr val="CDE8D7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30551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2A6C2C1E-74D1-466E-9E23-CD27C76EC58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Date || Name of Event </a:t>
            </a:r>
            <a:endParaRPr lang="de-DE" dirty="0"/>
          </a:p>
        </p:txBody>
      </p:sp>
      <p:sp>
        <p:nvSpPr>
          <p:cNvPr id="19" name="Título 1">
            <a:extLst>
              <a:ext uri="{FF2B5EF4-FFF2-40B4-BE49-F238E27FC236}">
                <a16:creationId xmlns="" xmlns:a16="http://schemas.microsoft.com/office/drawing/2014/main" id="{E20E6507-1EAE-43E5-B7DF-5EC2A883AB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963" y="946701"/>
            <a:ext cx="5192525" cy="1249844"/>
          </a:xfrm>
        </p:spPr>
        <p:txBody>
          <a:bodyPr>
            <a:normAutofit/>
          </a:bodyPr>
          <a:lstStyle>
            <a:lvl1pPr>
              <a:defRPr lang="es-ES" sz="3200" b="1" kern="1200" dirty="0">
                <a:solidFill>
                  <a:srgbClr val="008B3B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kumimoji="0" lang="en-US" sz="4000" b="1" i="0" u="none" strike="noStrike" kern="1200" cap="none" spc="-100" normalizeH="0" baseline="0" noProof="0" dirty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Your title here</a:t>
            </a:r>
            <a:endParaRPr lang="es-ES" dirty="0"/>
          </a:p>
        </p:txBody>
      </p:sp>
      <p:sp>
        <p:nvSpPr>
          <p:cNvPr id="22" name="Inhaltsplatzhalter 12">
            <a:extLst>
              <a:ext uri="{FF2B5EF4-FFF2-40B4-BE49-F238E27FC236}">
                <a16:creationId xmlns="" xmlns:a16="http://schemas.microsoft.com/office/drawing/2014/main" id="{5AAB42CB-B019-4D13-9C20-D5B6DBB87F0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962" y="2514599"/>
            <a:ext cx="5192526" cy="34290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="" xmlns:a16="http://schemas.microsoft.com/office/drawing/2014/main" id="{ACBA9CC7-5631-48EE-B1DC-3771B7A5D4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3840" y="0"/>
            <a:ext cx="3058160" cy="315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3" name="Picture Placeholder 8">
            <a:extLst>
              <a:ext uri="{FF2B5EF4-FFF2-40B4-BE49-F238E27FC236}">
                <a16:creationId xmlns="" xmlns:a16="http://schemas.microsoft.com/office/drawing/2014/main" id="{6C7A9B34-1BD8-46DC-AED3-1148BDE1BDA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85840" y="-30480"/>
            <a:ext cx="3048000" cy="6343598"/>
          </a:xfrm>
          <a:prstGeom prst="rect">
            <a:avLst/>
          </a:prstGeom>
          <a:solidFill>
            <a:srgbClr val="CDE8D7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Picture Placeholder 8">
            <a:extLst>
              <a:ext uri="{FF2B5EF4-FFF2-40B4-BE49-F238E27FC236}">
                <a16:creationId xmlns="" xmlns:a16="http://schemas.microsoft.com/office/drawing/2014/main" id="{2C6E9435-FE39-4685-9B73-2FC622C19B4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33840" y="3150000"/>
            <a:ext cx="3058160" cy="3150000"/>
          </a:xfrm>
          <a:prstGeom prst="rect">
            <a:avLst/>
          </a:prstGeom>
          <a:solidFill>
            <a:srgbClr val="CDE8D7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32083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12">
            <a:extLst>
              <a:ext uri="{FF2B5EF4-FFF2-40B4-BE49-F238E27FC236}">
                <a16:creationId xmlns="" xmlns:a16="http://schemas.microsoft.com/office/drawing/2014/main" id="{33EA940E-C09C-4E82-BC2B-2120EAADC21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6962" y="1463466"/>
            <a:ext cx="10958076" cy="453568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16962" y="493774"/>
            <a:ext cx="10958075" cy="753912"/>
          </a:xfrm>
        </p:spPr>
        <p:txBody>
          <a:bodyPr anchor="t">
            <a:normAutofit/>
          </a:bodyPr>
          <a:lstStyle>
            <a:lvl1pPr>
              <a:defRPr lang="es-ES" sz="3200" b="1" kern="1200" dirty="0">
                <a:solidFill>
                  <a:srgbClr val="008B3B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kumimoji="0" lang="en-US" sz="4000" b="1" i="0" u="none" strike="noStrike" kern="1200" cap="none" spc="-100" normalizeH="0" baseline="0" noProof="0" dirty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Your title here</a:t>
            </a:r>
            <a:endParaRPr lang="es-E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E360D85F-5E27-4438-B7CF-0322A422F98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Date || Name of Event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2063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2A6C2C1E-74D1-466E-9E23-CD27C76EC58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Date || Name of Event </a:t>
            </a:r>
            <a:endParaRPr lang="de-DE" dirty="0"/>
          </a:p>
        </p:txBody>
      </p:sp>
      <p:sp>
        <p:nvSpPr>
          <p:cNvPr id="19" name="Título 1">
            <a:extLst>
              <a:ext uri="{FF2B5EF4-FFF2-40B4-BE49-F238E27FC236}">
                <a16:creationId xmlns="" xmlns:a16="http://schemas.microsoft.com/office/drawing/2014/main" id="{E20E6507-1EAE-43E5-B7DF-5EC2A883AB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963" y="946701"/>
            <a:ext cx="5192525" cy="1249844"/>
          </a:xfrm>
        </p:spPr>
        <p:txBody>
          <a:bodyPr>
            <a:normAutofit/>
          </a:bodyPr>
          <a:lstStyle>
            <a:lvl1pPr>
              <a:defRPr lang="es-ES" sz="3200" b="1" kern="1200" dirty="0">
                <a:solidFill>
                  <a:srgbClr val="008B3B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kumimoji="0" lang="en-US" sz="4000" b="1" i="0" u="none" strike="noStrike" kern="1200" cap="none" spc="-100" normalizeH="0" baseline="0" noProof="0" dirty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Your title here</a:t>
            </a:r>
            <a:endParaRPr lang="es-ES" dirty="0"/>
          </a:p>
        </p:txBody>
      </p:sp>
      <p:sp>
        <p:nvSpPr>
          <p:cNvPr id="22" name="Inhaltsplatzhalter 12">
            <a:extLst>
              <a:ext uri="{FF2B5EF4-FFF2-40B4-BE49-F238E27FC236}">
                <a16:creationId xmlns="" xmlns:a16="http://schemas.microsoft.com/office/drawing/2014/main" id="{5AAB42CB-B019-4D13-9C20-D5B6DBB87F0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962" y="2514599"/>
            <a:ext cx="5192526" cy="34290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338628D-7824-4D5E-B041-BAF7F6126C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3840" y="0"/>
            <a:ext cx="3058160" cy="630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="" xmlns:a16="http://schemas.microsoft.com/office/drawing/2014/main" id="{A91CB85A-E483-41EF-A785-F1200F5E8F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5840" y="3150000"/>
            <a:ext cx="3048000" cy="3150000"/>
          </a:xfrm>
          <a:prstGeom prst="rect">
            <a:avLst/>
          </a:prstGeom>
          <a:solidFill>
            <a:srgbClr val="CDE8D7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="" xmlns:a16="http://schemas.microsoft.com/office/drawing/2014/main" id="{883E1D0E-7225-40A0-8150-379331638F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85840" y="0"/>
            <a:ext cx="3048000" cy="3150000"/>
          </a:xfrm>
          <a:prstGeom prst="rect">
            <a:avLst/>
          </a:prstGeom>
          <a:solidFill>
            <a:srgbClr val="CDE8D7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73316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528EA21A-835B-41DB-8A10-84B17D121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Date || Name of Event </a:t>
            </a:r>
            <a:endParaRPr lang="de-DE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="" xmlns:a16="http://schemas.microsoft.com/office/drawing/2014/main" id="{BFF74630-FDF0-41C9-B451-5464B3922D9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394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74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="" xmlns:a16="http://schemas.microsoft.com/office/drawing/2014/main" id="{BFF74630-FDF0-41C9-B451-5464B3922D9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012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41FBF5CF-381B-45E5-9C13-A65856A5523F}"/>
              </a:ext>
            </a:extLst>
          </p:cNvPr>
          <p:cNvSpPr/>
          <p:nvPr userDrawn="1"/>
        </p:nvSpPr>
        <p:spPr>
          <a:xfrm>
            <a:off x="0" y="0"/>
            <a:ext cx="12192001" cy="6394265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0F0F0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3E0F5CCB-DD4F-4A02-B75E-AF5D738C6CEE}"/>
              </a:ext>
            </a:extLst>
          </p:cNvPr>
          <p:cNvSpPr/>
          <p:nvPr userDrawn="1"/>
        </p:nvSpPr>
        <p:spPr>
          <a:xfrm>
            <a:off x="0" y="6343651"/>
            <a:ext cx="12192000" cy="51435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80994043-31E4-49B3-9C7B-9D9EC24B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63" y="556591"/>
            <a:ext cx="2981890" cy="310218"/>
          </a:xfrm>
          <a:prstGeom prst="rect">
            <a:avLst/>
          </a:prstGeom>
        </p:spPr>
      </p:pic>
      <p:sp>
        <p:nvSpPr>
          <p:cNvPr id="12" name="Marcador de texto 5">
            <a:extLst>
              <a:ext uri="{FF2B5EF4-FFF2-40B4-BE49-F238E27FC236}">
                <a16:creationId xmlns="" xmlns:a16="http://schemas.microsoft.com/office/drawing/2014/main" id="{F528A0D1-292E-405D-BAAE-25D68FB2F2F9}"/>
              </a:ext>
            </a:extLst>
          </p:cNvPr>
          <p:cNvSpPr txBox="1">
            <a:spLocks/>
          </p:cNvSpPr>
          <p:nvPr userDrawn="1"/>
        </p:nvSpPr>
        <p:spPr>
          <a:xfrm>
            <a:off x="616963" y="2112368"/>
            <a:ext cx="9917687" cy="11547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Adelle SB" panose="0200050300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Georgia" panose="02040502050405020303" pitchFamily="18" charset="0"/>
              </a:rPr>
              <a:t>If you would like more information,         please visit </a:t>
            </a:r>
            <a:r>
              <a:rPr lang="en-US" b="1" dirty="0">
                <a:solidFill>
                  <a:srgbClr val="008B3B"/>
                </a:solidFill>
                <a:latin typeface="Georgia" panose="02040502050405020303" pitchFamily="18" charset="0"/>
              </a:rPr>
              <a:t>www.timepac.eu </a:t>
            </a:r>
            <a:r>
              <a:rPr lang="en-US" b="1" dirty="0">
                <a:latin typeface="Georgia" panose="02040502050405020303" pitchFamily="18" charset="0"/>
              </a:rPr>
              <a:t>or contact us at</a:t>
            </a:r>
            <a:endParaRPr lang="en-US" b="1" dirty="0">
              <a:solidFill>
                <a:srgbClr val="93C025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Marcador de texto 20">
            <a:extLst>
              <a:ext uri="{FF2B5EF4-FFF2-40B4-BE49-F238E27FC236}">
                <a16:creationId xmlns="" xmlns:a16="http://schemas.microsoft.com/office/drawing/2014/main" id="{0DFA943D-D16B-4ED7-8CFD-6FBDB0022937}"/>
              </a:ext>
            </a:extLst>
          </p:cNvPr>
          <p:cNvSpPr txBox="1">
            <a:spLocks/>
          </p:cNvSpPr>
          <p:nvPr userDrawn="1"/>
        </p:nvSpPr>
        <p:spPr>
          <a:xfrm>
            <a:off x="616963" y="4603609"/>
            <a:ext cx="5791200" cy="7113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delle Lt" panose="02000503000000020004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>
                <a:latin typeface="Georgia" panose="02040502050405020303" pitchFamily="18" charset="0"/>
              </a:rPr>
              <a:t>Thanks</a:t>
            </a:r>
            <a:r>
              <a:rPr lang="es-ES" dirty="0">
                <a:latin typeface="Georgia" panose="02040502050405020303" pitchFamily="18" charset="0"/>
              </a:rPr>
              <a:t> </a:t>
            </a:r>
            <a:r>
              <a:rPr lang="es-ES" dirty="0" err="1">
                <a:latin typeface="Georgia" panose="02040502050405020303" pitchFamily="18" charset="0"/>
              </a:rPr>
              <a:t>for</a:t>
            </a:r>
            <a:r>
              <a:rPr lang="es-ES" dirty="0">
                <a:latin typeface="Georgia" panose="02040502050405020303" pitchFamily="18" charset="0"/>
              </a:rPr>
              <a:t> </a:t>
            </a:r>
            <a:r>
              <a:rPr lang="es-ES" dirty="0" err="1">
                <a:latin typeface="Georgia" panose="02040502050405020303" pitchFamily="18" charset="0"/>
              </a:rPr>
              <a:t>your</a:t>
            </a:r>
            <a:r>
              <a:rPr lang="es-ES" dirty="0">
                <a:latin typeface="Georgia" panose="02040502050405020303" pitchFamily="18" charset="0"/>
              </a:rPr>
              <a:t> </a:t>
            </a:r>
            <a:r>
              <a:rPr lang="es-ES" dirty="0" err="1">
                <a:latin typeface="Georgia" panose="02040502050405020303" pitchFamily="18" charset="0"/>
              </a:rPr>
              <a:t>attention</a:t>
            </a:r>
            <a:r>
              <a:rPr lang="es-ES" dirty="0">
                <a:latin typeface="Georgia" panose="02040502050405020303" pitchFamily="18" charset="0"/>
              </a:rPr>
              <a:t>!</a:t>
            </a:r>
          </a:p>
        </p:txBody>
      </p:sp>
      <p:sp>
        <p:nvSpPr>
          <p:cNvPr id="18" name="Marcador de pie de página 4">
            <a:extLst>
              <a:ext uri="{FF2B5EF4-FFF2-40B4-BE49-F238E27FC236}">
                <a16:creationId xmlns="" xmlns:a16="http://schemas.microsoft.com/office/drawing/2014/main" id="{598C3B56-FF17-4CEF-A6AA-509D60E9379E}"/>
              </a:ext>
            </a:extLst>
          </p:cNvPr>
          <p:cNvSpPr txBox="1">
            <a:spLocks/>
          </p:cNvSpPr>
          <p:nvPr userDrawn="1"/>
        </p:nvSpPr>
        <p:spPr>
          <a:xfrm>
            <a:off x="616963" y="6393003"/>
            <a:ext cx="5972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400" kern="1200">
                <a:solidFill>
                  <a:srgbClr val="F0F0F0"/>
                </a:solidFill>
                <a:latin typeface="Navigo Light" panose="02070503070706040303" pitchFamily="18" charset="0"/>
                <a:ea typeface="Navigo Light" panose="02070503070706040303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>
                <a:latin typeface="Trebuchet MS" panose="020B0603020202020204" pitchFamily="34" charset="0"/>
              </a:rPr>
              <a:t>Follow</a:t>
            </a:r>
            <a:r>
              <a:rPr lang="es-ES" dirty="0">
                <a:latin typeface="Trebuchet MS" panose="020B0603020202020204" pitchFamily="34" charset="0"/>
              </a:rPr>
              <a:t> </a:t>
            </a:r>
            <a:r>
              <a:rPr lang="es-ES" dirty="0" err="1">
                <a:latin typeface="Trebuchet MS" panose="020B0603020202020204" pitchFamily="34" charset="0"/>
              </a:rPr>
              <a:t>us</a:t>
            </a:r>
            <a:r>
              <a:rPr lang="es-ES" dirty="0">
                <a:latin typeface="Trebuchet MS" panose="020B0603020202020204" pitchFamily="34" charset="0"/>
              </a:rPr>
              <a:t> </a:t>
            </a:r>
            <a:r>
              <a:rPr lang="es-ES" dirty="0" err="1">
                <a:latin typeface="Trebuchet MS" panose="020B0603020202020204" pitchFamily="34" charset="0"/>
              </a:rPr>
              <a:t>on</a:t>
            </a:r>
            <a:r>
              <a:rPr lang="es-ES" dirty="0">
                <a:latin typeface="Trebuchet MS" panose="020B0603020202020204" pitchFamily="34" charset="0"/>
              </a:rPr>
              <a:t> Twitter and LinkedIn: @timepac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616963" y="3267087"/>
            <a:ext cx="7620000" cy="514350"/>
          </a:xfrm>
        </p:spPr>
        <p:txBody>
          <a:bodyPr>
            <a:normAutofit/>
          </a:bodyPr>
          <a:lstStyle>
            <a:lvl1pPr marL="0" indent="0">
              <a:buNone/>
              <a:defRPr lang="es-ES" sz="3200" b="1" kern="1200" dirty="0">
                <a:solidFill>
                  <a:srgbClr val="93C02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noProof="0" dirty="0"/>
              <a:t>name@mail.com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1C55A607-C69A-4583-9E39-5D704BF2F9A9}"/>
              </a:ext>
            </a:extLst>
          </p:cNvPr>
          <p:cNvSpPr txBox="1"/>
          <p:nvPr userDrawn="1"/>
        </p:nvSpPr>
        <p:spPr>
          <a:xfrm>
            <a:off x="7755011" y="6398076"/>
            <a:ext cx="3820026" cy="383557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800" b="0" i="0" dirty="0">
                <a:solidFill>
                  <a:schemeClr val="bg1"/>
                </a:solidFill>
                <a:effectLst/>
                <a:latin typeface="Nunito" panose="00000500000000000000" pitchFamily="2" charset="0"/>
              </a:rPr>
              <a:t>This project has received funding from the European Union’s Horizon 2020 research and innovation </a:t>
            </a:r>
            <a:r>
              <a:rPr lang="en-US" sz="800" b="0" i="0" dirty="0" err="1">
                <a:solidFill>
                  <a:schemeClr val="bg1"/>
                </a:solidFill>
                <a:effectLst/>
                <a:latin typeface="Nunito" panose="00000500000000000000" pitchFamily="2" charset="0"/>
              </a:rPr>
              <a:t>programme</a:t>
            </a:r>
            <a:r>
              <a:rPr lang="en-US" sz="800" b="0" i="0" dirty="0">
                <a:solidFill>
                  <a:schemeClr val="bg1"/>
                </a:solidFill>
                <a:effectLst/>
                <a:latin typeface="Nunito" panose="00000500000000000000" pitchFamily="2" charset="0"/>
              </a:rPr>
              <a:t> under grant agreement No 101033819</a:t>
            </a:r>
            <a:endParaRPr lang="de-DE" sz="800" b="0" dirty="0">
              <a:solidFill>
                <a:schemeClr val="bg1"/>
              </a:solidFill>
              <a:latin typeface="Nunito" panose="00000500000000000000" pitchFamily="2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="" xmlns:a16="http://schemas.microsoft.com/office/drawing/2014/main" id="{D83B1FE4-E5D0-4CDC-BBDC-811D2EE025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950" y="6404455"/>
            <a:ext cx="555784" cy="3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46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12">
            <a:extLst>
              <a:ext uri="{FF2B5EF4-FFF2-40B4-BE49-F238E27FC236}">
                <a16:creationId xmlns="" xmlns:a16="http://schemas.microsoft.com/office/drawing/2014/main" id="{B9978B5F-813B-4147-8D83-F8B203E8B0F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6962" y="1463465"/>
            <a:ext cx="5305891" cy="44801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16962" y="493774"/>
            <a:ext cx="10958075" cy="694091"/>
          </a:xfrm>
        </p:spPr>
        <p:txBody>
          <a:bodyPr anchor="t">
            <a:normAutofit/>
          </a:bodyPr>
          <a:lstStyle>
            <a:lvl1pPr>
              <a:defRPr lang="es-ES" sz="3200" b="1" kern="1200" dirty="0">
                <a:solidFill>
                  <a:srgbClr val="008B3B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kumimoji="0" lang="en-US" sz="4000" b="1" i="0" u="none" strike="noStrike" kern="1200" cap="none" spc="-100" normalizeH="0" baseline="0" noProof="0" dirty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Your title here</a:t>
            </a:r>
            <a:endParaRPr lang="es-E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DBA6307B-60EB-41BF-8C41-BF3E7680748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Date || Name of Event </a:t>
            </a:r>
            <a:endParaRPr lang="de-DE" dirty="0"/>
          </a:p>
        </p:txBody>
      </p:sp>
      <p:sp>
        <p:nvSpPr>
          <p:cNvPr id="11" name="Inhaltsplatzhalter 12">
            <a:extLst>
              <a:ext uri="{FF2B5EF4-FFF2-40B4-BE49-F238E27FC236}">
                <a16:creationId xmlns="" xmlns:a16="http://schemas.microsoft.com/office/drawing/2014/main" id="{84F0F1D2-26E9-448F-90BE-570B66D7B30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69146" y="1463467"/>
            <a:ext cx="5305891" cy="4480134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38060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D50770B0-8C90-4359-B68A-16A6F3A6DFE4}"/>
              </a:ext>
            </a:extLst>
          </p:cNvPr>
          <p:cNvSpPr/>
          <p:nvPr userDrawn="1"/>
        </p:nvSpPr>
        <p:spPr>
          <a:xfrm>
            <a:off x="-1" y="-1"/>
            <a:ext cx="4846983" cy="6394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0F0F0"/>
              </a:solidFill>
            </a:endParaRPr>
          </a:p>
        </p:txBody>
      </p:sp>
      <p:sp>
        <p:nvSpPr>
          <p:cNvPr id="13" name="Inhaltsplatzhalter 12">
            <a:extLst>
              <a:ext uri="{FF2B5EF4-FFF2-40B4-BE49-F238E27FC236}">
                <a16:creationId xmlns="" xmlns:a16="http://schemas.microsoft.com/office/drawing/2014/main" id="{6C9AD5D8-5103-485F-883B-11701D73568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7538" y="1344613"/>
            <a:ext cx="3602037" cy="4672012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>
                <a:noFill/>
                <a:latin typeface="Trebuchet MS" panose="020B0603020202020204" pitchFamily="34" charset="0"/>
              </a:defRPr>
            </a:lvl2pPr>
            <a:lvl3pPr>
              <a:defRPr>
                <a:noFill/>
                <a:latin typeface="Trebuchet MS" panose="020B0603020202020204" pitchFamily="34" charset="0"/>
              </a:defRPr>
            </a:lvl3pPr>
            <a:lvl4pPr>
              <a:defRPr>
                <a:noFill/>
                <a:latin typeface="Trebuchet MS" panose="020B0603020202020204" pitchFamily="34" charset="0"/>
              </a:defRPr>
            </a:lvl4pPr>
            <a:lvl5pPr>
              <a:defRPr>
                <a:noFill/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noProof="0" dirty="0"/>
              <a:t>Write here text</a:t>
            </a:r>
          </a:p>
          <a:p>
            <a:pPr lvl="0"/>
            <a:r>
              <a:rPr lang="en-US" noProof="0" dirty="0"/>
              <a:t>Write here text</a:t>
            </a:r>
          </a:p>
          <a:p>
            <a:pPr lvl="0"/>
            <a:r>
              <a:rPr lang="en-US" noProof="0" dirty="0"/>
              <a:t>Write here text 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="" xmlns:a16="http://schemas.microsoft.com/office/drawing/2014/main" id="{0AE90496-D0D2-4555-ADC4-63CADB32914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402263" y="1345033"/>
            <a:ext cx="6172199" cy="4671592"/>
          </a:xfrm>
        </p:spPr>
        <p:txBody>
          <a:bodyPr/>
          <a:lstStyle/>
          <a:p>
            <a:pPr marL="0" marR="0" lvl="0" indent="0" algn="l" defTabSz="914318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Write here subtitle</a:t>
            </a:r>
          </a:p>
          <a:p>
            <a:pPr marL="0" marR="0" lvl="1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subtitle</a:t>
            </a:r>
          </a:p>
          <a:p>
            <a:pPr marL="0" marR="0" lvl="2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</a:t>
            </a:r>
          </a:p>
          <a:p>
            <a:pPr marL="0" marR="0" lvl="3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</a:t>
            </a:r>
          </a:p>
          <a:p>
            <a:pPr marL="0" marR="0" lvl="4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16964" y="430147"/>
            <a:ext cx="3602612" cy="843176"/>
          </a:xfrm>
        </p:spPr>
        <p:txBody>
          <a:bodyPr anchor="t" anchorCtr="0">
            <a:normAutofit/>
          </a:bodyPr>
          <a:lstStyle>
            <a:lvl1pPr>
              <a:defRPr lang="es-ES" sz="3200" b="1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D20F5035-9A6E-4BAA-B4A0-DE7F0F129B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Date || Name of Event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5857845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14">
            <a:extLst>
              <a:ext uri="{FF2B5EF4-FFF2-40B4-BE49-F238E27FC236}">
                <a16:creationId xmlns="" xmlns:a16="http://schemas.microsoft.com/office/drawing/2014/main" id="{8C72B29B-02BB-4931-934A-4204D02A1D51}"/>
              </a:ext>
            </a:extLst>
          </p:cNvPr>
          <p:cNvSpPr/>
          <p:nvPr userDrawn="1"/>
        </p:nvSpPr>
        <p:spPr>
          <a:xfrm>
            <a:off x="4846982" y="0"/>
            <a:ext cx="7345019" cy="6394265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0F0F0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D50770B0-8C90-4359-B68A-16A6F3A6DFE4}"/>
              </a:ext>
            </a:extLst>
          </p:cNvPr>
          <p:cNvSpPr/>
          <p:nvPr userDrawn="1"/>
        </p:nvSpPr>
        <p:spPr>
          <a:xfrm>
            <a:off x="-1" y="-1"/>
            <a:ext cx="4846983" cy="6394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0F0F0"/>
              </a:solidFill>
            </a:endParaRPr>
          </a:p>
        </p:txBody>
      </p:sp>
      <p:sp>
        <p:nvSpPr>
          <p:cNvPr id="13" name="Inhaltsplatzhalter 12">
            <a:extLst>
              <a:ext uri="{FF2B5EF4-FFF2-40B4-BE49-F238E27FC236}">
                <a16:creationId xmlns="" xmlns:a16="http://schemas.microsoft.com/office/drawing/2014/main" id="{6C9AD5D8-5103-485F-883B-11701D73568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7538" y="1344613"/>
            <a:ext cx="3602037" cy="4672012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>
                <a:noFill/>
                <a:latin typeface="Trebuchet MS" panose="020B0603020202020204" pitchFamily="34" charset="0"/>
              </a:defRPr>
            </a:lvl2pPr>
            <a:lvl3pPr>
              <a:defRPr>
                <a:noFill/>
                <a:latin typeface="Trebuchet MS" panose="020B0603020202020204" pitchFamily="34" charset="0"/>
              </a:defRPr>
            </a:lvl3pPr>
            <a:lvl4pPr>
              <a:defRPr>
                <a:noFill/>
                <a:latin typeface="Trebuchet MS" panose="020B0603020202020204" pitchFamily="34" charset="0"/>
              </a:defRPr>
            </a:lvl4pPr>
            <a:lvl5pPr>
              <a:defRPr>
                <a:noFill/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noProof="0" dirty="0"/>
              <a:t>Write here text</a:t>
            </a:r>
          </a:p>
          <a:p>
            <a:pPr lvl="0"/>
            <a:r>
              <a:rPr lang="en-US" noProof="0" dirty="0"/>
              <a:t>Write here text</a:t>
            </a:r>
          </a:p>
          <a:p>
            <a:pPr lvl="0"/>
            <a:r>
              <a:rPr lang="en-US" noProof="0" dirty="0"/>
              <a:t>Write here text 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="" xmlns:a16="http://schemas.microsoft.com/office/drawing/2014/main" id="{0AE90496-D0D2-4555-ADC4-63CADB32914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402263" y="1345033"/>
            <a:ext cx="6172199" cy="4671592"/>
          </a:xfrm>
        </p:spPr>
        <p:txBody>
          <a:bodyPr/>
          <a:lstStyle/>
          <a:p>
            <a:pPr marL="0" marR="0" lvl="0" indent="0" algn="l" defTabSz="914318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Write here subtitle</a:t>
            </a:r>
          </a:p>
          <a:p>
            <a:pPr marL="0" marR="0" lvl="1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subtitle</a:t>
            </a:r>
          </a:p>
          <a:p>
            <a:pPr marL="0" marR="0" lvl="2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</a:t>
            </a:r>
          </a:p>
          <a:p>
            <a:pPr marL="0" marR="0" lvl="3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</a:t>
            </a:r>
          </a:p>
          <a:p>
            <a:pPr marL="0" marR="0" lvl="4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16964" y="430147"/>
            <a:ext cx="3602612" cy="843176"/>
          </a:xfrm>
        </p:spPr>
        <p:txBody>
          <a:bodyPr anchor="t" anchorCtr="0">
            <a:normAutofit/>
          </a:bodyPr>
          <a:lstStyle>
            <a:lvl1pPr>
              <a:defRPr lang="es-ES" sz="3200" b="1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D20F5035-9A6E-4BAA-B4A0-DE7F0F129B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Date || Name of Event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3101251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draußen, Apartmentgebäude, Gebäude enthält.&#10;&#10;Automatisch generierte Beschreibung">
            <a:extLst>
              <a:ext uri="{FF2B5EF4-FFF2-40B4-BE49-F238E27FC236}">
                <a16:creationId xmlns="" xmlns:a16="http://schemas.microsoft.com/office/drawing/2014/main" id="{7224593B-E62B-443F-8397-5D34B4D3BF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8" b="14335"/>
          <a:stretch/>
        </p:blipFill>
        <p:spPr>
          <a:xfrm>
            <a:off x="4846982" y="-1"/>
            <a:ext cx="7358871" cy="6394265"/>
          </a:xfrm>
          <a:prstGeom prst="rect">
            <a:avLst/>
          </a:prstGeom>
        </p:spPr>
      </p:pic>
      <p:sp>
        <p:nvSpPr>
          <p:cNvPr id="11" name="Rechteck: abgerundete Ecken 10">
            <a:extLst>
              <a:ext uri="{FF2B5EF4-FFF2-40B4-BE49-F238E27FC236}">
                <a16:creationId xmlns="" xmlns:a16="http://schemas.microsoft.com/office/drawing/2014/main" id="{D8EF72DE-33CA-4EA4-8E9F-3F717C45C928}"/>
              </a:ext>
            </a:extLst>
          </p:cNvPr>
          <p:cNvSpPr/>
          <p:nvPr userDrawn="1"/>
        </p:nvSpPr>
        <p:spPr>
          <a:xfrm>
            <a:off x="5221362" y="1164219"/>
            <a:ext cx="6534000" cy="5032800"/>
          </a:xfrm>
          <a:prstGeom prst="roundRect">
            <a:avLst>
              <a:gd name="adj" fmla="val 38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D50770B0-8C90-4359-B68A-16A6F3A6DFE4}"/>
              </a:ext>
            </a:extLst>
          </p:cNvPr>
          <p:cNvSpPr/>
          <p:nvPr userDrawn="1"/>
        </p:nvSpPr>
        <p:spPr>
          <a:xfrm>
            <a:off x="-1" y="-1"/>
            <a:ext cx="4846983" cy="6394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0F0F0"/>
              </a:solidFill>
            </a:endParaRPr>
          </a:p>
        </p:txBody>
      </p:sp>
      <p:sp>
        <p:nvSpPr>
          <p:cNvPr id="13" name="Inhaltsplatzhalter 12">
            <a:extLst>
              <a:ext uri="{FF2B5EF4-FFF2-40B4-BE49-F238E27FC236}">
                <a16:creationId xmlns="" xmlns:a16="http://schemas.microsoft.com/office/drawing/2014/main" id="{6C9AD5D8-5103-485F-883B-11701D73568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7538" y="1344613"/>
            <a:ext cx="3602037" cy="4672012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>
                <a:noFill/>
                <a:latin typeface="Trebuchet MS" panose="020B0603020202020204" pitchFamily="34" charset="0"/>
              </a:defRPr>
            </a:lvl2pPr>
            <a:lvl3pPr>
              <a:defRPr>
                <a:noFill/>
                <a:latin typeface="Trebuchet MS" panose="020B0603020202020204" pitchFamily="34" charset="0"/>
              </a:defRPr>
            </a:lvl3pPr>
            <a:lvl4pPr>
              <a:defRPr>
                <a:noFill/>
                <a:latin typeface="Trebuchet MS" panose="020B0603020202020204" pitchFamily="34" charset="0"/>
              </a:defRPr>
            </a:lvl4pPr>
            <a:lvl5pPr>
              <a:defRPr>
                <a:noFill/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noProof="0" dirty="0"/>
              <a:t>Write here text</a:t>
            </a:r>
          </a:p>
          <a:p>
            <a:pPr lvl="0"/>
            <a:r>
              <a:rPr lang="en-US" noProof="0" dirty="0"/>
              <a:t>Write here text</a:t>
            </a:r>
          </a:p>
          <a:p>
            <a:pPr lvl="0"/>
            <a:r>
              <a:rPr lang="en-US" noProof="0" dirty="0"/>
              <a:t>Write here text 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="" xmlns:a16="http://schemas.microsoft.com/office/drawing/2014/main" id="{0AE90496-D0D2-4555-ADC4-63CADB32914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402263" y="1345033"/>
            <a:ext cx="6172199" cy="4671592"/>
          </a:xfrm>
        </p:spPr>
        <p:txBody>
          <a:bodyPr/>
          <a:lstStyle/>
          <a:p>
            <a:pPr marL="0" marR="0" lvl="0" indent="0" algn="l" defTabSz="914318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Write here subtitle</a:t>
            </a:r>
          </a:p>
          <a:p>
            <a:pPr marL="0" marR="0" lvl="1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subtitle</a:t>
            </a:r>
          </a:p>
          <a:p>
            <a:pPr marL="0" marR="0" lvl="2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</a:t>
            </a:r>
          </a:p>
          <a:p>
            <a:pPr marL="0" marR="0" lvl="3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</a:t>
            </a:r>
          </a:p>
          <a:p>
            <a:pPr marL="0" marR="0" lvl="4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16964" y="430147"/>
            <a:ext cx="3602612" cy="843176"/>
          </a:xfrm>
        </p:spPr>
        <p:txBody>
          <a:bodyPr anchor="t" anchorCtr="0">
            <a:normAutofit/>
          </a:bodyPr>
          <a:lstStyle>
            <a:lvl1pPr>
              <a:defRPr lang="es-ES" sz="3200" b="1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D20F5035-9A6E-4BAA-B4A0-DE7F0F129B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Date || Name of Event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636164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40E08D34-53D9-408E-8B2B-7E1B88F6DD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7" t="7031" r="20023" b="7031"/>
          <a:stretch/>
        </p:blipFill>
        <p:spPr>
          <a:xfrm>
            <a:off x="4846980" y="-1"/>
            <a:ext cx="7345019" cy="6394265"/>
          </a:xfrm>
          <a:prstGeom prst="rect">
            <a:avLst/>
          </a:prstGeom>
        </p:spPr>
      </p:pic>
      <p:sp>
        <p:nvSpPr>
          <p:cNvPr id="11" name="Rechteck: abgerundete Ecken 10">
            <a:extLst>
              <a:ext uri="{FF2B5EF4-FFF2-40B4-BE49-F238E27FC236}">
                <a16:creationId xmlns="" xmlns:a16="http://schemas.microsoft.com/office/drawing/2014/main" id="{D8EF72DE-33CA-4EA4-8E9F-3F717C45C928}"/>
              </a:ext>
            </a:extLst>
          </p:cNvPr>
          <p:cNvSpPr/>
          <p:nvPr userDrawn="1"/>
        </p:nvSpPr>
        <p:spPr>
          <a:xfrm>
            <a:off x="5221362" y="1164219"/>
            <a:ext cx="6534000" cy="5032800"/>
          </a:xfrm>
          <a:prstGeom prst="roundRect">
            <a:avLst>
              <a:gd name="adj" fmla="val 38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D50770B0-8C90-4359-B68A-16A6F3A6DFE4}"/>
              </a:ext>
            </a:extLst>
          </p:cNvPr>
          <p:cNvSpPr/>
          <p:nvPr userDrawn="1"/>
        </p:nvSpPr>
        <p:spPr>
          <a:xfrm>
            <a:off x="-1" y="-1"/>
            <a:ext cx="4846983" cy="6394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0F0F0"/>
              </a:solidFill>
            </a:endParaRPr>
          </a:p>
        </p:txBody>
      </p:sp>
      <p:sp>
        <p:nvSpPr>
          <p:cNvPr id="13" name="Inhaltsplatzhalter 12">
            <a:extLst>
              <a:ext uri="{FF2B5EF4-FFF2-40B4-BE49-F238E27FC236}">
                <a16:creationId xmlns="" xmlns:a16="http://schemas.microsoft.com/office/drawing/2014/main" id="{6C9AD5D8-5103-485F-883B-11701D73568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7538" y="1344613"/>
            <a:ext cx="3602037" cy="4672012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>
                <a:noFill/>
                <a:latin typeface="Trebuchet MS" panose="020B0603020202020204" pitchFamily="34" charset="0"/>
              </a:defRPr>
            </a:lvl2pPr>
            <a:lvl3pPr>
              <a:defRPr>
                <a:noFill/>
                <a:latin typeface="Trebuchet MS" panose="020B0603020202020204" pitchFamily="34" charset="0"/>
              </a:defRPr>
            </a:lvl3pPr>
            <a:lvl4pPr>
              <a:defRPr>
                <a:noFill/>
                <a:latin typeface="Trebuchet MS" panose="020B0603020202020204" pitchFamily="34" charset="0"/>
              </a:defRPr>
            </a:lvl4pPr>
            <a:lvl5pPr>
              <a:defRPr>
                <a:noFill/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noProof="0" dirty="0"/>
              <a:t>Write here text</a:t>
            </a:r>
          </a:p>
          <a:p>
            <a:pPr lvl="0"/>
            <a:r>
              <a:rPr lang="en-US" noProof="0" dirty="0"/>
              <a:t>Write here text</a:t>
            </a:r>
          </a:p>
          <a:p>
            <a:pPr lvl="0"/>
            <a:r>
              <a:rPr lang="en-US" noProof="0" dirty="0"/>
              <a:t>Write here text 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="" xmlns:a16="http://schemas.microsoft.com/office/drawing/2014/main" id="{0AE90496-D0D2-4555-ADC4-63CADB32914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402263" y="1345033"/>
            <a:ext cx="6172199" cy="4671592"/>
          </a:xfrm>
        </p:spPr>
        <p:txBody>
          <a:bodyPr/>
          <a:lstStyle/>
          <a:p>
            <a:pPr marL="0" marR="0" lvl="0" indent="0" algn="l" defTabSz="914318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Write here subtitle</a:t>
            </a:r>
          </a:p>
          <a:p>
            <a:pPr marL="0" marR="0" lvl="1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subtitle</a:t>
            </a:r>
          </a:p>
          <a:p>
            <a:pPr marL="0" marR="0" lvl="2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</a:t>
            </a:r>
          </a:p>
          <a:p>
            <a:pPr marL="0" marR="0" lvl="3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</a:t>
            </a:r>
          </a:p>
          <a:p>
            <a:pPr marL="0" marR="0" lvl="4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16964" y="430147"/>
            <a:ext cx="3602612" cy="843176"/>
          </a:xfrm>
        </p:spPr>
        <p:txBody>
          <a:bodyPr anchor="t" anchorCtr="0">
            <a:normAutofit/>
          </a:bodyPr>
          <a:lstStyle>
            <a:lvl1pPr>
              <a:defRPr lang="es-ES" sz="3200" b="1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D20F5035-9A6E-4BAA-B4A0-DE7F0F129B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Date || Name of Event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5031082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0">
            <a:extLst>
              <a:ext uri="{FF2B5EF4-FFF2-40B4-BE49-F238E27FC236}">
                <a16:creationId xmlns="" xmlns:a16="http://schemas.microsoft.com/office/drawing/2014/main" id="{115B64E8-A620-453E-AFA7-4E4CC691D093}"/>
              </a:ext>
            </a:extLst>
          </p:cNvPr>
          <p:cNvSpPr/>
          <p:nvPr userDrawn="1"/>
        </p:nvSpPr>
        <p:spPr>
          <a:xfrm>
            <a:off x="-1" y="-1"/>
            <a:ext cx="4846981" cy="63942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0F0F0"/>
              </a:solidFill>
            </a:endParaRPr>
          </a:p>
        </p:txBody>
      </p:sp>
      <p:sp>
        <p:nvSpPr>
          <p:cNvPr id="16" name="Rectángulo 14">
            <a:extLst>
              <a:ext uri="{FF2B5EF4-FFF2-40B4-BE49-F238E27FC236}">
                <a16:creationId xmlns="" xmlns:a16="http://schemas.microsoft.com/office/drawing/2014/main" id="{2BD77563-5637-4CD8-BD26-F2E31F6E9DF4}"/>
              </a:ext>
            </a:extLst>
          </p:cNvPr>
          <p:cNvSpPr/>
          <p:nvPr userDrawn="1"/>
        </p:nvSpPr>
        <p:spPr>
          <a:xfrm>
            <a:off x="4846982" y="0"/>
            <a:ext cx="7345019" cy="6394265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0F0F0"/>
              </a:solidFill>
            </a:endParaRPr>
          </a:p>
        </p:txBody>
      </p:sp>
      <p:sp>
        <p:nvSpPr>
          <p:cNvPr id="13" name="Inhaltsplatzhalter 12">
            <a:extLst>
              <a:ext uri="{FF2B5EF4-FFF2-40B4-BE49-F238E27FC236}">
                <a16:creationId xmlns="" xmlns:a16="http://schemas.microsoft.com/office/drawing/2014/main" id="{6C9AD5D8-5103-485F-883B-11701D73568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7538" y="1344613"/>
            <a:ext cx="3602037" cy="4672012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>
                <a:noFill/>
                <a:latin typeface="Trebuchet MS" panose="020B0603020202020204" pitchFamily="34" charset="0"/>
              </a:defRPr>
            </a:lvl2pPr>
            <a:lvl3pPr>
              <a:defRPr>
                <a:noFill/>
                <a:latin typeface="Trebuchet MS" panose="020B0603020202020204" pitchFamily="34" charset="0"/>
              </a:defRPr>
            </a:lvl3pPr>
            <a:lvl4pPr>
              <a:defRPr>
                <a:noFill/>
                <a:latin typeface="Trebuchet MS" panose="020B0603020202020204" pitchFamily="34" charset="0"/>
              </a:defRPr>
            </a:lvl4pPr>
            <a:lvl5pPr>
              <a:defRPr>
                <a:noFill/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noProof="0" dirty="0"/>
              <a:t>Write here text</a:t>
            </a:r>
          </a:p>
          <a:p>
            <a:pPr lvl="0"/>
            <a:r>
              <a:rPr lang="en-US" noProof="0" dirty="0"/>
              <a:t>Write here text</a:t>
            </a:r>
          </a:p>
          <a:p>
            <a:pPr lvl="0"/>
            <a:r>
              <a:rPr lang="en-US" noProof="0" dirty="0"/>
              <a:t>Write here text 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="" xmlns:a16="http://schemas.microsoft.com/office/drawing/2014/main" id="{0AE90496-D0D2-4555-ADC4-63CADB32914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402263" y="1345033"/>
            <a:ext cx="6172199" cy="4671592"/>
          </a:xfrm>
        </p:spPr>
        <p:txBody>
          <a:bodyPr/>
          <a:lstStyle/>
          <a:p>
            <a:pPr marL="0" marR="0" lvl="0" indent="0" algn="l" defTabSz="914318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Write here subtitle</a:t>
            </a:r>
          </a:p>
          <a:p>
            <a:pPr marL="0" marR="0" lvl="1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subtitle</a:t>
            </a:r>
          </a:p>
          <a:p>
            <a:pPr marL="0" marR="0" lvl="2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</a:t>
            </a:r>
          </a:p>
          <a:p>
            <a:pPr marL="0" marR="0" lvl="3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</a:t>
            </a:r>
          </a:p>
          <a:p>
            <a:pPr marL="0" marR="0" lvl="4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16964" y="430147"/>
            <a:ext cx="3602612" cy="843176"/>
          </a:xfrm>
        </p:spPr>
        <p:txBody>
          <a:bodyPr anchor="t" anchorCtr="0">
            <a:normAutofit/>
          </a:bodyPr>
          <a:lstStyle>
            <a:lvl1pPr>
              <a:defRPr lang="es-ES" sz="3200" b="1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D20F5035-9A6E-4BAA-B4A0-DE7F0F129B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Date || Name of Event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2181475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A14E346E-E2DF-42FC-A7CE-760390561833}"/>
              </a:ext>
            </a:extLst>
          </p:cNvPr>
          <p:cNvSpPr/>
          <p:nvPr userDrawn="1"/>
        </p:nvSpPr>
        <p:spPr>
          <a:xfrm>
            <a:off x="-1" y="-1"/>
            <a:ext cx="4846981" cy="63942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0F0F0"/>
              </a:solidFill>
            </a:endParaRPr>
          </a:p>
        </p:txBody>
      </p:sp>
      <p:sp>
        <p:nvSpPr>
          <p:cNvPr id="13" name="Inhaltsplatzhalter 12">
            <a:extLst>
              <a:ext uri="{FF2B5EF4-FFF2-40B4-BE49-F238E27FC236}">
                <a16:creationId xmlns="" xmlns:a16="http://schemas.microsoft.com/office/drawing/2014/main" id="{6C9AD5D8-5103-485F-883B-11701D73568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7538" y="1344613"/>
            <a:ext cx="3602037" cy="4672012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>
                <a:noFill/>
                <a:latin typeface="Trebuchet MS" panose="020B0603020202020204" pitchFamily="34" charset="0"/>
              </a:defRPr>
            </a:lvl2pPr>
            <a:lvl3pPr>
              <a:defRPr>
                <a:noFill/>
                <a:latin typeface="Trebuchet MS" panose="020B0603020202020204" pitchFamily="34" charset="0"/>
              </a:defRPr>
            </a:lvl3pPr>
            <a:lvl4pPr>
              <a:defRPr>
                <a:noFill/>
                <a:latin typeface="Trebuchet MS" panose="020B0603020202020204" pitchFamily="34" charset="0"/>
              </a:defRPr>
            </a:lvl4pPr>
            <a:lvl5pPr>
              <a:defRPr>
                <a:noFill/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noProof="0" dirty="0"/>
              <a:t>Write here text</a:t>
            </a:r>
          </a:p>
          <a:p>
            <a:pPr lvl="0"/>
            <a:r>
              <a:rPr lang="en-US" noProof="0" dirty="0"/>
              <a:t>Write here text</a:t>
            </a:r>
          </a:p>
          <a:p>
            <a:pPr lvl="0"/>
            <a:r>
              <a:rPr lang="en-US" noProof="0" dirty="0"/>
              <a:t>Write here text 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="" xmlns:a16="http://schemas.microsoft.com/office/drawing/2014/main" id="{0AE90496-D0D2-4555-ADC4-63CADB32914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402263" y="1345033"/>
            <a:ext cx="6172199" cy="4671592"/>
          </a:xfrm>
        </p:spPr>
        <p:txBody>
          <a:bodyPr/>
          <a:lstStyle/>
          <a:p>
            <a:pPr marL="0" marR="0" lvl="0" indent="0" algn="l" defTabSz="914318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Write here subtitle</a:t>
            </a:r>
          </a:p>
          <a:p>
            <a:pPr marL="0" marR="0" lvl="1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subtitle</a:t>
            </a:r>
          </a:p>
          <a:p>
            <a:pPr marL="0" marR="0" lvl="2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</a:t>
            </a:r>
          </a:p>
          <a:p>
            <a:pPr marL="0" marR="0" lvl="3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</a:t>
            </a:r>
          </a:p>
          <a:p>
            <a:pPr marL="0" marR="0" lvl="4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16964" y="430147"/>
            <a:ext cx="3602612" cy="843176"/>
          </a:xfrm>
        </p:spPr>
        <p:txBody>
          <a:bodyPr anchor="t" anchorCtr="0">
            <a:normAutofit/>
          </a:bodyPr>
          <a:lstStyle>
            <a:lvl1pPr>
              <a:defRPr lang="es-ES" sz="3200" b="1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D20F5035-9A6E-4BAA-B4A0-DE7F0F129B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Date || Name of Event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4321237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5">
            <a:extLst>
              <a:ext uri="{FF2B5EF4-FFF2-40B4-BE49-F238E27FC236}">
                <a16:creationId xmlns="" xmlns:a16="http://schemas.microsoft.com/office/drawing/2014/main" id="{C9AFC50F-7991-4470-A170-192A1DFBB42C}"/>
              </a:ext>
            </a:extLst>
          </p:cNvPr>
          <p:cNvSpPr/>
          <p:nvPr userDrawn="1"/>
        </p:nvSpPr>
        <p:spPr>
          <a:xfrm>
            <a:off x="0" y="6394264"/>
            <a:ext cx="12192000" cy="463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16962" y="493774"/>
            <a:ext cx="10958076" cy="75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kumimoji="0" lang="en-US" sz="4000" b="1" i="0" u="none" strike="noStrike" kern="1200" cap="none" spc="-100" normalizeH="0" baseline="0" noProof="0" dirty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Georgia" panose="02040502050405020303" pitchFamily="18" charset="0"/>
              </a:rPr>
              <a:t>Your title here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16962" y="1463467"/>
            <a:ext cx="10958076" cy="4480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318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Write here subtitle</a:t>
            </a:r>
          </a:p>
          <a:p>
            <a:pPr marL="0" marR="0" lvl="1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subtitle</a:t>
            </a:r>
          </a:p>
          <a:p>
            <a:pPr marL="0" marR="0" lvl="2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</a:t>
            </a:r>
          </a:p>
          <a:p>
            <a:pPr marL="0" marR="0" lvl="3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</a:t>
            </a:r>
          </a:p>
          <a:p>
            <a:pPr marL="0" marR="0" lvl="4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Write here text </a:t>
            </a:r>
          </a:p>
        </p:txBody>
      </p:sp>
      <p:sp>
        <p:nvSpPr>
          <p:cNvPr id="12" name="Slide Number Placeholder 24">
            <a:extLst>
              <a:ext uri="{FF2B5EF4-FFF2-40B4-BE49-F238E27FC236}">
                <a16:creationId xmlns="" xmlns:a16="http://schemas.microsoft.com/office/drawing/2014/main" id="{CB844507-16F1-4422-9555-FE60183B6A4C}"/>
              </a:ext>
            </a:extLst>
          </p:cNvPr>
          <p:cNvSpPr txBox="1">
            <a:spLocks/>
          </p:cNvSpPr>
          <p:nvPr userDrawn="1"/>
        </p:nvSpPr>
        <p:spPr>
          <a:xfrm>
            <a:off x="10177668" y="6461491"/>
            <a:ext cx="13973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6C48702-E445-134E-B960-6F692773524F}" type="slidenum">
              <a:rPr lang="en-US" sz="1000" b="1" i="0" smtClean="0">
                <a:solidFill>
                  <a:schemeClr val="bg1"/>
                </a:solidFill>
                <a:latin typeface="Nunito" charset="0"/>
                <a:ea typeface="Nunito" charset="0"/>
                <a:cs typeface="Nunito" charset="0"/>
              </a:rPr>
              <a:pPr algn="r"/>
              <a:t>‹Nº›</a:t>
            </a:fld>
            <a:endParaRPr lang="en-US" sz="1000" b="1" i="0" dirty="0">
              <a:solidFill>
                <a:schemeClr val="bg1"/>
              </a:solidFill>
              <a:latin typeface="Nunito" charset="0"/>
              <a:ea typeface="Nunito" charset="0"/>
              <a:cs typeface="Nunito" charset="0"/>
            </a:endParaRPr>
          </a:p>
        </p:txBody>
      </p:sp>
      <p:sp>
        <p:nvSpPr>
          <p:cNvPr id="14" name="Fußzeilenplatzhalter 8">
            <a:extLst>
              <a:ext uri="{FF2B5EF4-FFF2-40B4-BE49-F238E27FC236}">
                <a16:creationId xmlns="" xmlns:a16="http://schemas.microsoft.com/office/drawing/2014/main" id="{C5693AB2-8CFE-4250-A3BE-A833EC2022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04853" y="6429850"/>
            <a:ext cx="3982294" cy="37108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 dirty="0"/>
              <a:t>Date || Name of Event </a:t>
            </a:r>
            <a:endParaRPr lang="de-DE" dirty="0"/>
          </a:p>
        </p:txBody>
      </p:sp>
      <p:pic>
        <p:nvPicPr>
          <p:cNvPr id="15" name="Gráfico 15">
            <a:extLst>
              <a:ext uri="{FF2B5EF4-FFF2-40B4-BE49-F238E27FC236}">
                <a16:creationId xmlns="" xmlns:a16="http://schemas.microsoft.com/office/drawing/2014/main" id="{66F90802-5B0C-4E03-8158-82B1A5A5EE3C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16963" y="6515127"/>
            <a:ext cx="1100741" cy="18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69" r:id="rId3"/>
    <p:sldLayoutId id="2147483653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56" r:id="rId12"/>
    <p:sldLayoutId id="2147483666" r:id="rId13"/>
    <p:sldLayoutId id="2147483667" r:id="rId14"/>
    <p:sldLayoutId id="2147483668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57" r:id="rId21"/>
    <p:sldLayoutId id="2147483658" r:id="rId22"/>
    <p:sldLayoutId id="2147483651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eradordeprecios.info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e/qWHE12vmgB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e.bimserver.center/es/app/6/cypetherm_he_plus_cte_201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ore.bimserver.center/es/app/133/cypetherm_improvements_plu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hare2.cype.com/files/202405/TIMEPAC_Plurifamiliar_base_20240529_115727.cy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425BA62-5113-43F9-97DE-FF95DCE5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Generación de un modelo BIM para la renovación paso a paso de un edificio de viviendas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="" xmlns:a16="http://schemas.microsoft.com/office/drawing/2014/main" id="{2E188792-E75E-413F-85BD-6346EE65BB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Benjamín González Cantó</a:t>
            </a:r>
          </a:p>
          <a:p>
            <a:r>
              <a:rPr lang="de-DE" dirty="0" smtClean="0"/>
              <a:t>Director de desarrollo corporativo de CYPE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7925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="" xmlns:a16="http://schemas.microsoft.com/office/drawing/2014/main" id="{5775E80D-9884-4972-B1A0-F732A7432CE5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5C65C87C-66EF-418E-83C1-98016DD8C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 de medidas de mejora</a:t>
            </a:r>
            <a:endParaRPr lang="es-ES" dirty="0"/>
          </a:p>
        </p:txBody>
      </p:sp>
      <p:sp>
        <p:nvSpPr>
          <p:cNvPr id="6" name="Marcador de contenido 1">
            <a:extLst>
              <a:ext uri="{FF2B5EF4-FFF2-40B4-BE49-F238E27FC236}">
                <a16:creationId xmlns="" xmlns:a16="http://schemas.microsoft.com/office/drawing/2014/main" id="{5775E80D-9884-4972-B1A0-F732A7432CE5}"/>
              </a:ext>
            </a:extLst>
          </p:cNvPr>
          <p:cNvSpPr txBox="1">
            <a:spLocks/>
          </p:cNvSpPr>
          <p:nvPr/>
        </p:nvSpPr>
        <p:spPr>
          <a:xfrm>
            <a:off x="769362" y="1615866"/>
            <a:ext cx="10958076" cy="4535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 smtClean="0"/>
              <a:t>- </a:t>
            </a:r>
            <a:r>
              <a:rPr lang="es-ES" dirty="0" smtClean="0"/>
              <a:t>Abrir CYPETHERM </a:t>
            </a:r>
            <a:r>
              <a:rPr lang="es-ES" dirty="0" err="1" smtClean="0"/>
              <a:t>Improvements</a:t>
            </a:r>
            <a:r>
              <a:rPr lang="es-ES" dirty="0" smtClean="0"/>
              <a:t> Plus</a:t>
            </a:r>
            <a:endParaRPr lang="es-ES" dirty="0" smtClean="0"/>
          </a:p>
        </p:txBody>
      </p:sp>
      <p:sp>
        <p:nvSpPr>
          <p:cNvPr id="7" name="Marcador de pie de página 3">
            <a:extLst>
              <a:ext uri="{FF2B5EF4-FFF2-40B4-BE49-F238E27FC236}">
                <a16:creationId xmlns="" xmlns:a16="http://schemas.microsoft.com/office/drawing/2014/main" id="{BF04706B-D26A-4FFA-8EE8-7EDA47076F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4853" y="6429850"/>
            <a:ext cx="3982294" cy="371087"/>
          </a:xfrm>
        </p:spPr>
        <p:txBody>
          <a:bodyPr/>
          <a:lstStyle/>
          <a:p>
            <a:r>
              <a:rPr lang="en-US" dirty="0" smtClean="0"/>
              <a:t>30 de mayo de 2024 </a:t>
            </a:r>
            <a:r>
              <a:rPr lang="en-US" dirty="0"/>
              <a:t>|| </a:t>
            </a:r>
            <a:r>
              <a:rPr lang="en-US" dirty="0" smtClean="0"/>
              <a:t>TIMEPAC Workshop Barcelona</a:t>
            </a:r>
            <a:endParaRPr lang="de-DE" dirty="0"/>
          </a:p>
        </p:txBody>
      </p:sp>
      <p:pic>
        <p:nvPicPr>
          <p:cNvPr id="1026" name="Picture 2" descr="https://info.cype.com/wp-content/uploads/2021/11/CYPETHERM-Improvements-Plus-1-768x48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017" y="2170361"/>
            <a:ext cx="6132985" cy="390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803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="" xmlns:a16="http://schemas.microsoft.com/office/drawing/2014/main" id="{5775E80D-9884-4972-B1A0-F732A7432CE5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Fuente: </a:t>
            </a:r>
            <a:r>
              <a:rPr lang="es-ES" dirty="0">
                <a:hlinkClick r:id="rId3"/>
              </a:rPr>
              <a:t>https://www.generadordeprecios.info</a:t>
            </a:r>
            <a:r>
              <a:rPr lang="es-ES" dirty="0" smtClean="0">
                <a:hlinkClick r:id="rId3"/>
              </a:rPr>
              <a:t>/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5C65C87C-66EF-418E-83C1-98016DD8C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 de medidas de mejora</a:t>
            </a:r>
            <a:endParaRPr lang="es-ES" dirty="0"/>
          </a:p>
        </p:txBody>
      </p:sp>
      <p:sp>
        <p:nvSpPr>
          <p:cNvPr id="6" name="Marcador de contenido 1">
            <a:extLst>
              <a:ext uri="{FF2B5EF4-FFF2-40B4-BE49-F238E27FC236}">
                <a16:creationId xmlns="" xmlns:a16="http://schemas.microsoft.com/office/drawing/2014/main" id="{5775E80D-9884-4972-B1A0-F732A7432CE5}"/>
              </a:ext>
            </a:extLst>
          </p:cNvPr>
          <p:cNvSpPr txBox="1">
            <a:spLocks/>
          </p:cNvSpPr>
          <p:nvPr/>
        </p:nvSpPr>
        <p:spPr>
          <a:xfrm>
            <a:off x="769362" y="1615866"/>
            <a:ext cx="10958076" cy="4535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s-ES" dirty="0" smtClean="0"/>
              <a:t>Análisis de medidas de mejora:</a:t>
            </a:r>
          </a:p>
          <a:p>
            <a:pPr lvl="1">
              <a:buFontTx/>
              <a:buChar char="-"/>
            </a:pPr>
            <a:endParaRPr lang="es-ES" dirty="0" smtClean="0"/>
          </a:p>
          <a:p>
            <a:pPr lvl="1">
              <a:buFontTx/>
              <a:buChar char="-"/>
            </a:pPr>
            <a:r>
              <a:rPr lang="es-ES" dirty="0" smtClean="0"/>
              <a:t>Envolvente</a:t>
            </a:r>
          </a:p>
          <a:p>
            <a:pPr lvl="1">
              <a:buFontTx/>
              <a:buChar char="-"/>
            </a:pPr>
            <a:r>
              <a:rPr lang="es-ES" dirty="0" smtClean="0"/>
              <a:t>Sistemas</a:t>
            </a:r>
            <a:r>
              <a:rPr lang="es-ES" dirty="0" smtClean="0"/>
              <a:t> </a:t>
            </a:r>
          </a:p>
        </p:txBody>
      </p:sp>
      <p:sp>
        <p:nvSpPr>
          <p:cNvPr id="7" name="Marcador de pie de página 3">
            <a:extLst>
              <a:ext uri="{FF2B5EF4-FFF2-40B4-BE49-F238E27FC236}">
                <a16:creationId xmlns="" xmlns:a16="http://schemas.microsoft.com/office/drawing/2014/main" id="{BF04706B-D26A-4FFA-8EE8-7EDA47076F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4853" y="6429850"/>
            <a:ext cx="3982294" cy="371087"/>
          </a:xfrm>
        </p:spPr>
        <p:txBody>
          <a:bodyPr/>
          <a:lstStyle/>
          <a:p>
            <a:r>
              <a:rPr lang="en-US" dirty="0" smtClean="0"/>
              <a:t>30 de mayo de 2024 </a:t>
            </a:r>
            <a:r>
              <a:rPr lang="en-US" dirty="0"/>
              <a:t>|| </a:t>
            </a:r>
            <a:r>
              <a:rPr lang="en-US" dirty="0" smtClean="0"/>
              <a:t>TIMEPAC Workshop Barcelona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5553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="" xmlns:a16="http://schemas.microsoft.com/office/drawing/2014/main" id="{5775E80D-9884-4972-B1A0-F732A7432CE5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5C65C87C-66EF-418E-83C1-98016DD8C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 de medidas de mejora</a:t>
            </a:r>
            <a:endParaRPr lang="es-ES" dirty="0"/>
          </a:p>
        </p:txBody>
      </p:sp>
      <p:sp>
        <p:nvSpPr>
          <p:cNvPr id="6" name="Marcador de contenido 1">
            <a:extLst>
              <a:ext uri="{FF2B5EF4-FFF2-40B4-BE49-F238E27FC236}">
                <a16:creationId xmlns="" xmlns:a16="http://schemas.microsoft.com/office/drawing/2014/main" id="{5775E80D-9884-4972-B1A0-F732A7432CE5}"/>
              </a:ext>
            </a:extLst>
          </p:cNvPr>
          <p:cNvSpPr txBox="1">
            <a:spLocks/>
          </p:cNvSpPr>
          <p:nvPr/>
        </p:nvSpPr>
        <p:spPr>
          <a:xfrm>
            <a:off x="769362" y="1615866"/>
            <a:ext cx="10958076" cy="4535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 smtClean="0"/>
              <a:t>- </a:t>
            </a:r>
            <a:r>
              <a:rPr lang="es-ES" dirty="0" smtClean="0"/>
              <a:t>Medidas de mejora en CYPETHERM HE Plus</a:t>
            </a:r>
            <a:endParaRPr lang="es-ES" dirty="0" smtClean="0"/>
          </a:p>
        </p:txBody>
      </p:sp>
      <p:sp>
        <p:nvSpPr>
          <p:cNvPr id="7" name="Marcador de pie de página 3">
            <a:extLst>
              <a:ext uri="{FF2B5EF4-FFF2-40B4-BE49-F238E27FC236}">
                <a16:creationId xmlns="" xmlns:a16="http://schemas.microsoft.com/office/drawing/2014/main" id="{BF04706B-D26A-4FFA-8EE8-7EDA47076F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4853" y="6429850"/>
            <a:ext cx="3982294" cy="371087"/>
          </a:xfrm>
        </p:spPr>
        <p:txBody>
          <a:bodyPr/>
          <a:lstStyle/>
          <a:p>
            <a:r>
              <a:rPr lang="en-US" dirty="0" smtClean="0"/>
              <a:t>30 de mayo de 2024 </a:t>
            </a:r>
            <a:r>
              <a:rPr lang="en-US" dirty="0"/>
              <a:t>|| </a:t>
            </a:r>
            <a:r>
              <a:rPr lang="en-US" dirty="0" smtClean="0"/>
              <a:t>TIMEPAC Workshop Barcelona</a:t>
            </a:r>
            <a:endParaRPr lang="de-D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236" y="2252597"/>
            <a:ext cx="7497561" cy="402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2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="" xmlns:a16="http://schemas.microsoft.com/office/drawing/2014/main" id="{5775E80D-9884-4972-B1A0-F732A7432CE5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5C65C87C-66EF-418E-83C1-98016DD8C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 de medidas de mejora</a:t>
            </a:r>
            <a:endParaRPr lang="es-ES" dirty="0"/>
          </a:p>
        </p:txBody>
      </p:sp>
      <p:sp>
        <p:nvSpPr>
          <p:cNvPr id="6" name="Marcador de contenido 1">
            <a:extLst>
              <a:ext uri="{FF2B5EF4-FFF2-40B4-BE49-F238E27FC236}">
                <a16:creationId xmlns="" xmlns:a16="http://schemas.microsoft.com/office/drawing/2014/main" id="{5775E80D-9884-4972-B1A0-F732A7432CE5}"/>
              </a:ext>
            </a:extLst>
          </p:cNvPr>
          <p:cNvSpPr txBox="1">
            <a:spLocks/>
          </p:cNvSpPr>
          <p:nvPr/>
        </p:nvSpPr>
        <p:spPr>
          <a:xfrm>
            <a:off x="769362" y="1615866"/>
            <a:ext cx="10958076" cy="4535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s-ES" dirty="0" smtClean="0"/>
              <a:t>Análisis de resultados en CYPETHERM </a:t>
            </a:r>
            <a:r>
              <a:rPr lang="es-ES" dirty="0" err="1" smtClean="0"/>
              <a:t>Improvements</a:t>
            </a:r>
            <a:r>
              <a:rPr lang="es-ES" dirty="0" smtClean="0"/>
              <a:t> Plus: </a:t>
            </a:r>
          </a:p>
        </p:txBody>
      </p:sp>
      <p:sp>
        <p:nvSpPr>
          <p:cNvPr id="7" name="Marcador de pie de página 3">
            <a:extLst>
              <a:ext uri="{FF2B5EF4-FFF2-40B4-BE49-F238E27FC236}">
                <a16:creationId xmlns="" xmlns:a16="http://schemas.microsoft.com/office/drawing/2014/main" id="{BF04706B-D26A-4FFA-8EE8-7EDA47076F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4853" y="6429850"/>
            <a:ext cx="3982294" cy="371087"/>
          </a:xfrm>
        </p:spPr>
        <p:txBody>
          <a:bodyPr/>
          <a:lstStyle/>
          <a:p>
            <a:r>
              <a:rPr lang="en-US" dirty="0" smtClean="0"/>
              <a:t>30 de mayo de 2024 </a:t>
            </a:r>
            <a:r>
              <a:rPr lang="en-US" dirty="0"/>
              <a:t>|| </a:t>
            </a:r>
            <a:r>
              <a:rPr lang="en-US" dirty="0" smtClean="0"/>
              <a:t>TIMEPAC Workshop Barcelona</a:t>
            </a:r>
            <a:endParaRPr lang="de-D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239" y="2313914"/>
            <a:ext cx="6885920" cy="368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68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="" xmlns:a16="http://schemas.microsoft.com/office/drawing/2014/main" id="{5775E80D-9884-4972-B1A0-F732A7432CE5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5C65C87C-66EF-418E-83C1-98016DD8C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Encuesta</a:t>
            </a:r>
            <a:endParaRPr lang="es-ES" dirty="0"/>
          </a:p>
        </p:txBody>
      </p:sp>
      <p:sp>
        <p:nvSpPr>
          <p:cNvPr id="7" name="Marcador de pie de página 3">
            <a:extLst>
              <a:ext uri="{FF2B5EF4-FFF2-40B4-BE49-F238E27FC236}">
                <a16:creationId xmlns="" xmlns:a16="http://schemas.microsoft.com/office/drawing/2014/main" id="{BF04706B-D26A-4FFA-8EE8-7EDA47076F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4853" y="6429850"/>
            <a:ext cx="3982294" cy="371087"/>
          </a:xfrm>
        </p:spPr>
        <p:txBody>
          <a:bodyPr/>
          <a:lstStyle/>
          <a:p>
            <a:r>
              <a:rPr lang="en-US" dirty="0" smtClean="0"/>
              <a:t>30 de mayo de 2024 </a:t>
            </a:r>
            <a:r>
              <a:rPr lang="en-US" dirty="0"/>
              <a:t>|| </a:t>
            </a:r>
            <a:r>
              <a:rPr lang="en-US" dirty="0" smtClean="0"/>
              <a:t>TIMEPAC Workshop Barcelona</a:t>
            </a:r>
            <a:endParaRPr lang="de-DE" dirty="0"/>
          </a:p>
        </p:txBody>
      </p:sp>
      <p:sp>
        <p:nvSpPr>
          <p:cNvPr id="4" name="Rectángulo 3"/>
          <p:cNvSpPr/>
          <p:nvPr/>
        </p:nvSpPr>
        <p:spPr>
          <a:xfrm>
            <a:off x="1167007" y="2467626"/>
            <a:ext cx="98579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4400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https://forms.office.com/e/qWHE12vmgB</a:t>
            </a:r>
            <a:endParaRPr lang="es-ES" sz="4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70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="" xmlns:a16="http://schemas.microsoft.com/office/drawing/2014/main" id="{D764731A-6C6E-4037-8698-B284AA48E1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benjamin.gonzalez@cype.com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7701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="" xmlns:a16="http://schemas.microsoft.com/office/drawing/2014/main" id="{5775E80D-9884-4972-B1A0-F732A7432CE5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altLang="es-ES" dirty="0" smtClean="0">
                <a:solidFill>
                  <a:srgbClr val="202124"/>
                </a:solidFill>
                <a:latin typeface="inherit"/>
              </a:rPr>
              <a:t>En </a:t>
            </a:r>
            <a:r>
              <a:rPr lang="es-ES" altLang="es-ES" sz="3200" dirty="0"/>
              <a:t>esta</a:t>
            </a:r>
            <a:r>
              <a:rPr lang="es-ES" altLang="es-ES" dirty="0">
                <a:solidFill>
                  <a:srgbClr val="202124"/>
                </a:solidFill>
                <a:latin typeface="inherit"/>
              </a:rPr>
              <a:t> sesión práctica, nos centraremos en la generación de modelos térmicos para calcular el consumo de energía y evaluar el rendimiento energético de un edificio residencial, tanto para su actual estado como con las mejoras propuestas</a:t>
            </a:r>
            <a:r>
              <a:rPr lang="es-ES" altLang="es-ES" dirty="0" smtClean="0">
                <a:solidFill>
                  <a:srgbClr val="202124"/>
                </a:solidFill>
                <a:latin typeface="inherit"/>
              </a:rPr>
              <a:t>.</a:t>
            </a:r>
          </a:p>
          <a:p>
            <a:pPr marL="0" indent="0">
              <a:buNone/>
            </a:pPr>
            <a:endParaRPr lang="es-ES" altLang="es-ES" dirty="0" smtClean="0">
              <a:solidFill>
                <a:srgbClr val="202124"/>
              </a:solidFill>
              <a:latin typeface="inherit"/>
            </a:endParaRPr>
          </a:p>
          <a:p>
            <a:pPr marL="0" indent="0">
              <a:buNone/>
            </a:pPr>
            <a:r>
              <a:rPr lang="es-ES" altLang="es-ES" dirty="0">
                <a:solidFill>
                  <a:srgbClr val="202124"/>
                </a:solidFill>
                <a:latin typeface="inherit"/>
              </a:rPr>
              <a:t>Para ello utilizaremos el software CYPETHERM HE Plus. Cada medida de rehabilitación se analizará desde el punto de vista de consumo energético, económico y medioambiental</a:t>
            </a:r>
            <a:r>
              <a:rPr lang="es-ES" altLang="es-ES" dirty="0" smtClean="0">
                <a:solidFill>
                  <a:srgbClr val="202124"/>
                </a:solidFill>
                <a:latin typeface="inherit"/>
              </a:rPr>
              <a:t>.</a:t>
            </a:r>
          </a:p>
          <a:p>
            <a:pPr marL="0" indent="0">
              <a:buNone/>
            </a:pPr>
            <a:endParaRPr lang="es-ES" altLang="es-ES" dirty="0" smtClean="0">
              <a:solidFill>
                <a:srgbClr val="202124"/>
              </a:solidFill>
              <a:latin typeface="inherit"/>
            </a:endParaRPr>
          </a:p>
          <a:p>
            <a:pPr marL="0" indent="0">
              <a:buNone/>
            </a:pPr>
            <a:r>
              <a:rPr lang="es-ES" altLang="es-ES" dirty="0">
                <a:solidFill>
                  <a:srgbClr val="202124"/>
                </a:solidFill>
                <a:latin typeface="inherit"/>
              </a:rPr>
              <a:t>La viabilidad económica de estas mejoras se evaluará utilizando el software CYPETHERM </a:t>
            </a:r>
            <a:r>
              <a:rPr lang="es-ES" altLang="es-ES" dirty="0" err="1">
                <a:solidFill>
                  <a:srgbClr val="202124"/>
                </a:solidFill>
                <a:latin typeface="inherit"/>
              </a:rPr>
              <a:t>Improvements</a:t>
            </a:r>
            <a:r>
              <a:rPr lang="es-ES" altLang="es-ES" dirty="0">
                <a:solidFill>
                  <a:srgbClr val="202124"/>
                </a:solidFill>
                <a:latin typeface="inherit"/>
              </a:rPr>
              <a:t> Plus mientras que el Generador de Precios de Construcción proporcionará valores económicos e índices medioambientales para cada una de ellas.</a:t>
            </a:r>
            <a:r>
              <a:rPr lang="es-ES" altLang="es-ES" sz="900" dirty="0"/>
              <a:t> </a:t>
            </a:r>
            <a:endParaRPr lang="es-ES" altLang="es-ES" sz="2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s-ES" altLang="es-ES" dirty="0" smtClean="0">
              <a:solidFill>
                <a:srgbClr val="202124"/>
              </a:solidFill>
              <a:latin typeface="inherit"/>
            </a:endParaRP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5C65C87C-66EF-418E-83C1-98016DD8C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</a:t>
            </a:r>
            <a:endParaRPr lang="es-E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Marcador de pie de página 3">
            <a:extLst>
              <a:ext uri="{FF2B5EF4-FFF2-40B4-BE49-F238E27FC236}">
                <a16:creationId xmlns="" xmlns:a16="http://schemas.microsoft.com/office/drawing/2014/main" id="{BF04706B-D26A-4FFA-8EE8-7EDA47076F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4853" y="6429850"/>
            <a:ext cx="3982294" cy="371087"/>
          </a:xfrm>
        </p:spPr>
        <p:txBody>
          <a:bodyPr/>
          <a:lstStyle/>
          <a:p>
            <a:r>
              <a:rPr lang="en-US" dirty="0" smtClean="0"/>
              <a:t>30 de mayo de 2024 </a:t>
            </a:r>
            <a:r>
              <a:rPr lang="en-US" dirty="0"/>
              <a:t>|| </a:t>
            </a:r>
            <a:r>
              <a:rPr lang="en-US" dirty="0" smtClean="0"/>
              <a:t>TIMEPAC Workshop Barcelona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1280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="" xmlns:a16="http://schemas.microsoft.com/office/drawing/2014/main" id="{5775E80D-9884-4972-B1A0-F732A7432CE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6961" y="1463466"/>
            <a:ext cx="11154491" cy="4535682"/>
          </a:xfrm>
        </p:spPr>
        <p:txBody>
          <a:bodyPr/>
          <a:lstStyle/>
          <a:p>
            <a:pPr>
              <a:buFontTx/>
              <a:buChar char="-"/>
            </a:pPr>
            <a:r>
              <a:rPr lang="es-ES" dirty="0" smtClean="0"/>
              <a:t>Creación de una cuenta en </a:t>
            </a:r>
            <a:r>
              <a:rPr lang="es-ES" dirty="0" err="1" smtClean="0"/>
              <a:t>BIMserver.center</a:t>
            </a:r>
            <a:endParaRPr lang="es-ES" dirty="0" smtClean="0"/>
          </a:p>
          <a:p>
            <a:pPr>
              <a:buFontTx/>
              <a:buChar char="-"/>
            </a:pPr>
            <a:r>
              <a:rPr lang="es-ES" dirty="0" smtClean="0"/>
              <a:t>Instalación de los siguientes programas:</a:t>
            </a:r>
          </a:p>
          <a:p>
            <a:pPr>
              <a:buFontTx/>
              <a:buChar char="-"/>
            </a:pPr>
            <a:r>
              <a:rPr lang="es-ES" dirty="0" smtClean="0"/>
              <a:t>CYPETHERM HE Plus</a:t>
            </a:r>
          </a:p>
          <a:p>
            <a:pPr marL="0" indent="0">
              <a:buNone/>
            </a:pPr>
            <a:r>
              <a:rPr lang="es-ES" dirty="0">
                <a:hlinkClick r:id="rId3"/>
              </a:rPr>
              <a:t>https://</a:t>
            </a:r>
            <a:r>
              <a:rPr lang="es-ES" dirty="0" smtClean="0">
                <a:hlinkClick r:id="rId3"/>
              </a:rPr>
              <a:t>store.bimserver.center/es/app/6/cypetherm_he_plus_cte_2019</a:t>
            </a:r>
            <a:endParaRPr lang="es-ES" dirty="0" smtClean="0"/>
          </a:p>
          <a:p>
            <a:pPr>
              <a:buFontTx/>
              <a:buChar char="-"/>
            </a:pPr>
            <a:r>
              <a:rPr lang="es-ES" dirty="0" smtClean="0"/>
              <a:t>CYPETHERM </a:t>
            </a:r>
            <a:r>
              <a:rPr lang="es-ES" dirty="0" err="1" smtClean="0"/>
              <a:t>Improvements</a:t>
            </a:r>
            <a:r>
              <a:rPr lang="es-ES" dirty="0" smtClean="0"/>
              <a:t> Plus</a:t>
            </a:r>
          </a:p>
          <a:p>
            <a:pPr marL="0" indent="0">
              <a:buNone/>
            </a:pPr>
            <a:r>
              <a:rPr lang="es-ES" dirty="0">
                <a:hlinkClick r:id="rId4"/>
              </a:rPr>
              <a:t>https://</a:t>
            </a:r>
            <a:r>
              <a:rPr lang="es-ES" dirty="0" smtClean="0">
                <a:hlinkClick r:id="rId4"/>
              </a:rPr>
              <a:t>store.bimserver.center/es/app/133/cypetherm_improvements_plus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5C65C87C-66EF-418E-83C1-98016DD8C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Pasos previos</a:t>
            </a:r>
            <a:endParaRPr lang="es-ES" dirty="0"/>
          </a:p>
        </p:txBody>
      </p:sp>
      <p:sp>
        <p:nvSpPr>
          <p:cNvPr id="5" name="Marcador de pie de página 3">
            <a:extLst>
              <a:ext uri="{FF2B5EF4-FFF2-40B4-BE49-F238E27FC236}">
                <a16:creationId xmlns="" xmlns:a16="http://schemas.microsoft.com/office/drawing/2014/main" id="{BF04706B-D26A-4FFA-8EE8-7EDA47076F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4853" y="6429850"/>
            <a:ext cx="3982294" cy="371087"/>
          </a:xfrm>
        </p:spPr>
        <p:txBody>
          <a:bodyPr/>
          <a:lstStyle/>
          <a:p>
            <a:r>
              <a:rPr lang="en-US" dirty="0" smtClean="0"/>
              <a:t>30 de mayo de 2024 </a:t>
            </a:r>
            <a:r>
              <a:rPr lang="en-US" dirty="0"/>
              <a:t>|| </a:t>
            </a:r>
            <a:r>
              <a:rPr lang="en-US" dirty="0" smtClean="0"/>
              <a:t>TIMEPAC Workshop Barcelona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8010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="" xmlns:a16="http://schemas.microsoft.com/office/drawing/2014/main" id="{5775E80D-9884-4972-B1A0-F732A7432CE5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Fichero CYPETHERM HE Plus. Edificio actual</a:t>
            </a:r>
            <a:endParaRPr lang="es-ES" dirty="0"/>
          </a:p>
          <a:p>
            <a:pPr marL="0" indent="0">
              <a:buNone/>
            </a:pPr>
            <a:r>
              <a:rPr lang="es-ES" dirty="0">
                <a:hlinkClick r:id="rId3"/>
              </a:rPr>
              <a:t>https://share2.cype.com/files/202405/TIMEPAC_Plurifamiliar_base_20240529_115727.cyp (15185 KB)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5C65C87C-66EF-418E-83C1-98016DD8C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Pasos previos</a:t>
            </a:r>
            <a:endParaRPr lang="es-ES" dirty="0"/>
          </a:p>
        </p:txBody>
      </p:sp>
      <p:sp>
        <p:nvSpPr>
          <p:cNvPr id="5" name="Marcador de pie de página 3">
            <a:extLst>
              <a:ext uri="{FF2B5EF4-FFF2-40B4-BE49-F238E27FC236}">
                <a16:creationId xmlns="" xmlns:a16="http://schemas.microsoft.com/office/drawing/2014/main" id="{BF04706B-D26A-4FFA-8EE8-7EDA47076F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4853" y="6429850"/>
            <a:ext cx="3982294" cy="371087"/>
          </a:xfrm>
        </p:spPr>
        <p:txBody>
          <a:bodyPr/>
          <a:lstStyle/>
          <a:p>
            <a:r>
              <a:rPr lang="en-US" dirty="0" smtClean="0"/>
              <a:t>30 de mayo de 2024 </a:t>
            </a:r>
            <a:r>
              <a:rPr lang="en-US" dirty="0"/>
              <a:t>|| </a:t>
            </a:r>
            <a:r>
              <a:rPr lang="en-US" dirty="0" smtClean="0"/>
              <a:t>TIMEPAC Workshop Barcelona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7934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="" xmlns:a16="http://schemas.microsoft.com/office/drawing/2014/main" id="{5775E80D-9884-4972-B1A0-F732A7432CE5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5C65C87C-66EF-418E-83C1-98016DD8C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Creación de un proyecto en BIM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02" y="1535315"/>
            <a:ext cx="7819843" cy="229862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0888" y="3629749"/>
            <a:ext cx="3696216" cy="2553056"/>
          </a:xfrm>
          <a:prstGeom prst="rect">
            <a:avLst/>
          </a:prstGeom>
        </p:spPr>
      </p:pic>
      <p:sp>
        <p:nvSpPr>
          <p:cNvPr id="7" name="Marcador de pie de página 3">
            <a:extLst>
              <a:ext uri="{FF2B5EF4-FFF2-40B4-BE49-F238E27FC236}">
                <a16:creationId xmlns="" xmlns:a16="http://schemas.microsoft.com/office/drawing/2014/main" id="{BF04706B-D26A-4FFA-8EE8-7EDA47076F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4853" y="6429850"/>
            <a:ext cx="3982294" cy="371087"/>
          </a:xfrm>
        </p:spPr>
        <p:txBody>
          <a:bodyPr/>
          <a:lstStyle/>
          <a:p>
            <a:r>
              <a:rPr lang="en-US" dirty="0" smtClean="0"/>
              <a:t>30 de mayo de 2024 </a:t>
            </a:r>
            <a:r>
              <a:rPr lang="en-US" dirty="0"/>
              <a:t>|| </a:t>
            </a:r>
            <a:r>
              <a:rPr lang="en-US" dirty="0" smtClean="0"/>
              <a:t>TIMEPAC Workshop Barcelona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0876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="" xmlns:a16="http://schemas.microsoft.com/office/drawing/2014/main" id="{5775E80D-9884-4972-B1A0-F732A7432CE5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5C65C87C-66EF-418E-83C1-98016DD8C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Creación de un proyecto en BIM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02" y="1535315"/>
            <a:ext cx="7819843" cy="229862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0888" y="3629749"/>
            <a:ext cx="3696216" cy="2553056"/>
          </a:xfrm>
          <a:prstGeom prst="rect">
            <a:avLst/>
          </a:prstGeom>
        </p:spPr>
      </p:pic>
      <p:sp>
        <p:nvSpPr>
          <p:cNvPr id="7" name="Marcador de pie de página 3">
            <a:extLst>
              <a:ext uri="{FF2B5EF4-FFF2-40B4-BE49-F238E27FC236}">
                <a16:creationId xmlns="" xmlns:a16="http://schemas.microsoft.com/office/drawing/2014/main" id="{BF04706B-D26A-4FFA-8EE8-7EDA47076F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4853" y="6429850"/>
            <a:ext cx="3982294" cy="371087"/>
          </a:xfrm>
        </p:spPr>
        <p:txBody>
          <a:bodyPr/>
          <a:lstStyle/>
          <a:p>
            <a:r>
              <a:rPr lang="en-US" dirty="0" smtClean="0"/>
              <a:t>30 de mayo de 2024 </a:t>
            </a:r>
            <a:r>
              <a:rPr lang="en-US" dirty="0"/>
              <a:t>|| </a:t>
            </a:r>
            <a:r>
              <a:rPr lang="en-US" dirty="0" smtClean="0"/>
              <a:t>TIMEPAC Workshop Barcelona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3638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="" xmlns:a16="http://schemas.microsoft.com/office/drawing/2014/main" id="{5775E80D-9884-4972-B1A0-F732A7432CE5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5C65C87C-66EF-418E-83C1-98016DD8C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Generación de un modelo térmico BIM</a:t>
            </a:r>
            <a:endParaRPr lang="es-ES" dirty="0"/>
          </a:p>
        </p:txBody>
      </p:sp>
      <p:sp>
        <p:nvSpPr>
          <p:cNvPr id="6" name="Marcador de contenido 1">
            <a:extLst>
              <a:ext uri="{FF2B5EF4-FFF2-40B4-BE49-F238E27FC236}">
                <a16:creationId xmlns="" xmlns:a16="http://schemas.microsoft.com/office/drawing/2014/main" id="{5775E80D-9884-4972-B1A0-F732A7432CE5}"/>
              </a:ext>
            </a:extLst>
          </p:cNvPr>
          <p:cNvSpPr txBox="1">
            <a:spLocks/>
          </p:cNvSpPr>
          <p:nvPr/>
        </p:nvSpPr>
        <p:spPr>
          <a:xfrm>
            <a:off x="769362" y="1615866"/>
            <a:ext cx="10958076" cy="4535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s-ES" dirty="0" smtClean="0"/>
              <a:t>Abrimos CYPETHERM HE Plus</a:t>
            </a:r>
          </a:p>
          <a:p>
            <a:pPr>
              <a:buFontTx/>
              <a:buChar char="-"/>
            </a:pPr>
            <a:r>
              <a:rPr lang="es-ES" dirty="0" smtClean="0"/>
              <a:t>Descomprimimos la obra de CYPETHERM HE Plus para terminar</a:t>
            </a:r>
          </a:p>
          <a:p>
            <a:pPr>
              <a:buFontTx/>
              <a:buChar char="-"/>
            </a:pPr>
            <a:r>
              <a:rPr lang="es-ES" dirty="0" smtClean="0"/>
              <a:t>Abrimos la obra</a:t>
            </a:r>
          </a:p>
        </p:txBody>
      </p:sp>
      <p:sp>
        <p:nvSpPr>
          <p:cNvPr id="7" name="Marcador de pie de página 3">
            <a:extLst>
              <a:ext uri="{FF2B5EF4-FFF2-40B4-BE49-F238E27FC236}">
                <a16:creationId xmlns="" xmlns:a16="http://schemas.microsoft.com/office/drawing/2014/main" id="{BF04706B-D26A-4FFA-8EE8-7EDA47076F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4853" y="6429850"/>
            <a:ext cx="3982294" cy="371087"/>
          </a:xfrm>
        </p:spPr>
        <p:txBody>
          <a:bodyPr/>
          <a:lstStyle/>
          <a:p>
            <a:r>
              <a:rPr lang="en-US" dirty="0" smtClean="0"/>
              <a:t>30 de mayo de 2024 </a:t>
            </a:r>
            <a:r>
              <a:rPr lang="en-US" dirty="0"/>
              <a:t>|| </a:t>
            </a:r>
            <a:r>
              <a:rPr lang="en-US" dirty="0" smtClean="0"/>
              <a:t>TIMEPAC Workshop Barcelona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3785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="" xmlns:a16="http://schemas.microsoft.com/office/drawing/2014/main" id="{5775E80D-9884-4972-B1A0-F732A7432CE5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5C65C87C-66EF-418E-83C1-98016DD8C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Generación de un modelo térmico</a:t>
            </a:r>
            <a:endParaRPr lang="es-ES" dirty="0"/>
          </a:p>
        </p:txBody>
      </p:sp>
      <p:sp>
        <p:nvSpPr>
          <p:cNvPr id="6" name="Marcador de contenido 1">
            <a:extLst>
              <a:ext uri="{FF2B5EF4-FFF2-40B4-BE49-F238E27FC236}">
                <a16:creationId xmlns="" xmlns:a16="http://schemas.microsoft.com/office/drawing/2014/main" id="{5775E80D-9884-4972-B1A0-F732A7432CE5}"/>
              </a:ext>
            </a:extLst>
          </p:cNvPr>
          <p:cNvSpPr txBox="1">
            <a:spLocks/>
          </p:cNvSpPr>
          <p:nvPr/>
        </p:nvSpPr>
        <p:spPr>
          <a:xfrm>
            <a:off x="769362" y="1615866"/>
            <a:ext cx="10958076" cy="4535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 smtClean="0"/>
              <a:t>- Análisis de resultados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293" y="2147187"/>
            <a:ext cx="7482214" cy="4004361"/>
          </a:xfrm>
          <a:prstGeom prst="rect">
            <a:avLst/>
          </a:prstGeom>
        </p:spPr>
      </p:pic>
      <p:sp>
        <p:nvSpPr>
          <p:cNvPr id="9" name="Marcador de pie de página 3">
            <a:extLst>
              <a:ext uri="{FF2B5EF4-FFF2-40B4-BE49-F238E27FC236}">
                <a16:creationId xmlns="" xmlns:a16="http://schemas.microsoft.com/office/drawing/2014/main" id="{BF04706B-D26A-4FFA-8EE8-7EDA47076F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4853" y="6429850"/>
            <a:ext cx="3982294" cy="371087"/>
          </a:xfrm>
        </p:spPr>
        <p:txBody>
          <a:bodyPr/>
          <a:lstStyle/>
          <a:p>
            <a:r>
              <a:rPr lang="en-US" dirty="0" smtClean="0"/>
              <a:t>30 de mayo de 2024 </a:t>
            </a:r>
            <a:r>
              <a:rPr lang="en-US" dirty="0"/>
              <a:t>|| </a:t>
            </a:r>
            <a:r>
              <a:rPr lang="en-US" dirty="0" smtClean="0"/>
              <a:t>TIMEPAC Workshop Barcelona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6112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="" xmlns:a16="http://schemas.microsoft.com/office/drawing/2014/main" id="{5775E80D-9884-4972-B1A0-F732A7432CE5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5C65C87C-66EF-418E-83C1-98016DD8C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Generación de un modelo térmico</a:t>
            </a:r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BF04706B-D26A-4FFA-8EE8-7EDA47076F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30 de mayo de 2024 </a:t>
            </a:r>
            <a:r>
              <a:rPr lang="en-US" dirty="0"/>
              <a:t>|| </a:t>
            </a:r>
            <a:r>
              <a:rPr lang="en-US" dirty="0" smtClean="0"/>
              <a:t>TIMEPAC Workshop Barcelona</a:t>
            </a:r>
            <a:endParaRPr lang="de-DE" dirty="0"/>
          </a:p>
        </p:txBody>
      </p:sp>
      <p:sp>
        <p:nvSpPr>
          <p:cNvPr id="6" name="Marcador de contenido 1">
            <a:extLst>
              <a:ext uri="{FF2B5EF4-FFF2-40B4-BE49-F238E27FC236}">
                <a16:creationId xmlns="" xmlns:a16="http://schemas.microsoft.com/office/drawing/2014/main" id="{5775E80D-9884-4972-B1A0-F732A7432CE5}"/>
              </a:ext>
            </a:extLst>
          </p:cNvPr>
          <p:cNvSpPr txBox="1">
            <a:spLocks/>
          </p:cNvSpPr>
          <p:nvPr/>
        </p:nvSpPr>
        <p:spPr>
          <a:xfrm>
            <a:off x="769362" y="1615866"/>
            <a:ext cx="10958076" cy="4535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 smtClean="0"/>
              <a:t>- Compartir resultados </a:t>
            </a:r>
            <a:r>
              <a:rPr lang="es-ES" dirty="0" smtClean="0"/>
              <a:t>del edificio base en </a:t>
            </a:r>
            <a:r>
              <a:rPr lang="es-ES" dirty="0" smtClean="0"/>
              <a:t>el CDE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236" y="2252597"/>
            <a:ext cx="7497561" cy="402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32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Benutzerdefiniert 2">
      <a:dk1>
        <a:sysClr val="windowText" lastClr="000000"/>
      </a:dk1>
      <a:lt1>
        <a:sysClr val="window" lastClr="FFFFFF"/>
      </a:lt1>
      <a:dk2>
        <a:srgbClr val="575756"/>
      </a:dk2>
      <a:lt2>
        <a:srgbClr val="E7E6E6"/>
      </a:lt2>
      <a:accent1>
        <a:srgbClr val="93C01F"/>
      </a:accent1>
      <a:accent2>
        <a:srgbClr val="6FB425"/>
      </a:accent2>
      <a:accent3>
        <a:srgbClr val="4AA72B"/>
      </a:accent3>
      <a:accent4>
        <a:srgbClr val="319E2F"/>
      </a:accent4>
      <a:accent5>
        <a:srgbClr val="199632"/>
      </a:accent5>
      <a:accent6>
        <a:srgbClr val="008D36"/>
      </a:accent6>
      <a:hlink>
        <a:srgbClr val="4AA72B"/>
      </a:hlink>
      <a:folHlink>
        <a:srgbClr val="008D3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>
          <a:defRPr sz="2000" dirty="0" err="1" smtClean="0">
            <a:latin typeface="Trebuchet MS" panose="020B0603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8E11CF84049844B86A59BD9645BD1BE" ma:contentTypeVersion="18" ma:contentTypeDescription="Crear nuevo documento." ma:contentTypeScope="" ma:versionID="c31befd374983f8f4fbd3a637ccd1922">
  <xsd:schema xmlns:xsd="http://www.w3.org/2001/XMLSchema" xmlns:xs="http://www.w3.org/2001/XMLSchema" xmlns:p="http://schemas.microsoft.com/office/2006/metadata/properties" xmlns:ns2="fc87ccbf-1b02-4770-980d-6c0173d478b3" xmlns:ns3="e1df79d0-96dd-4e96-a696-85cc98cd4324" targetNamespace="http://schemas.microsoft.com/office/2006/metadata/properties" ma:root="true" ma:fieldsID="aa31fa2b75b6ae13e87b1bc2f369f1c2" ns2:_="" ns3:_="">
    <xsd:import namespace="fc87ccbf-1b02-4770-980d-6c0173d478b3"/>
    <xsd:import namespace="e1df79d0-96dd-4e96-a696-85cc98cd43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7ccbf-1b02-4770-980d-6c0173d478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d3189d43-8d75-486d-bc0b-4d04dee2c9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f79d0-96dd-4e96-a696-85cc98cd432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e8495a4-3b36-4aa7-a77f-beb2aff3196a}" ma:internalName="TaxCatchAll" ma:showField="CatchAllData" ma:web="e1df79d0-96dd-4e96-a696-85cc98cd43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87ccbf-1b02-4770-980d-6c0173d478b3">
      <Terms xmlns="http://schemas.microsoft.com/office/infopath/2007/PartnerControls"/>
    </lcf76f155ced4ddcb4097134ff3c332f>
    <TaxCatchAll xmlns="e1df79d0-96dd-4e96-a696-85cc98cd4324" xsi:nil="true"/>
  </documentManagement>
</p:properties>
</file>

<file path=customXml/itemProps1.xml><?xml version="1.0" encoding="utf-8"?>
<ds:datastoreItem xmlns:ds="http://schemas.openxmlformats.org/officeDocument/2006/customXml" ds:itemID="{D063EBAD-8081-49EE-A9BB-23790E5A1C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042BB3-36B2-46CD-8542-F0166F35E5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87ccbf-1b02-4770-980d-6c0173d478b3"/>
    <ds:schemaRef ds:uri="e1df79d0-96dd-4e96-a696-85cc98cd43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6BFFBB-B3B4-4332-8F69-91424AC0028F}">
  <ds:schemaRefs>
    <ds:schemaRef ds:uri="http://www.w3.org/XML/1998/namespace"/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e1df79d0-96dd-4e96-a696-85cc98cd4324"/>
    <ds:schemaRef ds:uri="fc87ccbf-1b02-4770-980d-6c0173d478b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418</Words>
  <Application>Microsoft Office PowerPoint</Application>
  <PresentationFormat>Panorámica</PresentationFormat>
  <Paragraphs>88</Paragraphs>
  <Slides>15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7" baseType="lpstr">
      <vt:lpstr>Arial</vt:lpstr>
      <vt:lpstr>Calibri</vt:lpstr>
      <vt:lpstr>Calibri Light</vt:lpstr>
      <vt:lpstr>Georgia</vt:lpstr>
      <vt:lpstr>inherit</vt:lpstr>
      <vt:lpstr>Navigo</vt:lpstr>
      <vt:lpstr>Navigo Light</vt:lpstr>
      <vt:lpstr>Navigo Medium</vt:lpstr>
      <vt:lpstr>Nunito</vt:lpstr>
      <vt:lpstr>Times New Roman</vt:lpstr>
      <vt:lpstr>Trebuchet MS</vt:lpstr>
      <vt:lpstr>Tema de Office</vt:lpstr>
      <vt:lpstr>Generación de un modelo BIM para la renovación paso a paso de un edificio de viviendas  </vt:lpstr>
      <vt:lpstr>Objetivo</vt:lpstr>
      <vt:lpstr>Pasos previos</vt:lpstr>
      <vt:lpstr>Pasos previos</vt:lpstr>
      <vt:lpstr>Creación de un proyecto en BIM</vt:lpstr>
      <vt:lpstr>Creación de un proyecto en BIM</vt:lpstr>
      <vt:lpstr>Generación de un modelo térmico BIM</vt:lpstr>
      <vt:lpstr>Generación de un modelo térmico</vt:lpstr>
      <vt:lpstr>Generación de un modelo térmico</vt:lpstr>
      <vt:lpstr>Estudio de medidas de mejora</vt:lpstr>
      <vt:lpstr>Estudio de medidas de mejora</vt:lpstr>
      <vt:lpstr>Estudio de medidas de mejora</vt:lpstr>
      <vt:lpstr>Estudio de medidas de mejora</vt:lpstr>
      <vt:lpstr>Encuesta</vt:lpstr>
      <vt:lpstr>Presentación de PowerPoint</vt:lpstr>
    </vt:vector>
  </TitlesOfParts>
  <Company>La Salle URL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Álvaro Sicilia Gómez</dc:creator>
  <cp:lastModifiedBy>Cuenta Microsoft</cp:lastModifiedBy>
  <cp:revision>71</cp:revision>
  <dcterms:created xsi:type="dcterms:W3CDTF">2021-12-13T14:54:31Z</dcterms:created>
  <dcterms:modified xsi:type="dcterms:W3CDTF">2024-05-30T02:57:33Z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0x010100F8E11CF84049844B86A59BD9645BD1BE</vt:lpwstr>
  </property>
</Properties>
</file>